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779" r:id="rId4"/>
  </p:sldMasterIdLst>
  <p:notesMasterIdLst>
    <p:notesMasterId r:id="rId37"/>
  </p:notesMasterIdLst>
  <p:sldIdLst>
    <p:sldId id="307" r:id="rId5"/>
    <p:sldId id="347" r:id="rId6"/>
    <p:sldId id="324" r:id="rId7"/>
    <p:sldId id="325" r:id="rId8"/>
    <p:sldId id="326" r:id="rId9"/>
    <p:sldId id="316" r:id="rId10"/>
    <p:sldId id="315" r:id="rId11"/>
    <p:sldId id="317" r:id="rId12"/>
    <p:sldId id="314" r:id="rId13"/>
    <p:sldId id="348" r:id="rId14"/>
    <p:sldId id="328" r:id="rId15"/>
    <p:sldId id="329" r:id="rId16"/>
    <p:sldId id="330" r:id="rId17"/>
    <p:sldId id="331" r:id="rId18"/>
    <p:sldId id="321" r:id="rId19"/>
    <p:sldId id="322" r:id="rId20"/>
    <p:sldId id="333" r:id="rId21"/>
    <p:sldId id="334" r:id="rId22"/>
    <p:sldId id="335" r:id="rId23"/>
    <p:sldId id="336" r:id="rId24"/>
    <p:sldId id="337" r:id="rId25"/>
    <p:sldId id="338" r:id="rId26"/>
    <p:sldId id="320" r:id="rId27"/>
    <p:sldId id="339" r:id="rId28"/>
    <p:sldId id="340" r:id="rId29"/>
    <p:sldId id="341" r:id="rId30"/>
    <p:sldId id="342" r:id="rId31"/>
    <p:sldId id="343" r:id="rId32"/>
    <p:sldId id="344" r:id="rId33"/>
    <p:sldId id="345" r:id="rId34"/>
    <p:sldId id="346" r:id="rId35"/>
    <p:sldId id="312" r:id="rId36"/>
  </p:sldIdLst>
  <p:sldSz cx="17316450" cy="9740900"/>
  <p:notesSz cx="6797675" cy="9926638"/>
  <p:defaultTextStyle>
    <a:defPPr>
      <a:defRPr lang="en-GB"/>
    </a:defPPr>
    <a:lvl1pPr algn="l" defTabSz="449263" rtl="0" eaLnBrk="0" fontAlgn="base" hangingPunct="0">
      <a:spcBef>
        <a:spcPct val="0"/>
      </a:spcBef>
      <a:spcAft>
        <a:spcPct val="0"/>
      </a:spcAft>
      <a:defRPr kern="1200">
        <a:solidFill>
          <a:schemeClr val="bg1"/>
        </a:solidFill>
        <a:latin typeface="Arial" charset="0"/>
        <a:ea typeface="+mn-ea"/>
        <a:cs typeface="Arial" charset="0"/>
      </a:defRPr>
    </a:lvl1pPr>
    <a:lvl2pPr marL="742950" indent="-285750" algn="l" defTabSz="449263" rtl="0" eaLnBrk="0" fontAlgn="base" hangingPunct="0">
      <a:spcBef>
        <a:spcPct val="0"/>
      </a:spcBef>
      <a:spcAft>
        <a:spcPct val="0"/>
      </a:spcAft>
      <a:defRPr kern="1200">
        <a:solidFill>
          <a:schemeClr val="bg1"/>
        </a:solidFill>
        <a:latin typeface="Arial" charset="0"/>
        <a:ea typeface="+mn-ea"/>
        <a:cs typeface="Arial" charset="0"/>
      </a:defRPr>
    </a:lvl2pPr>
    <a:lvl3pPr marL="1143000" indent="-228600" algn="l" defTabSz="449263" rtl="0" eaLnBrk="0" fontAlgn="base" hangingPunct="0">
      <a:spcBef>
        <a:spcPct val="0"/>
      </a:spcBef>
      <a:spcAft>
        <a:spcPct val="0"/>
      </a:spcAft>
      <a:defRPr kern="1200">
        <a:solidFill>
          <a:schemeClr val="bg1"/>
        </a:solidFill>
        <a:latin typeface="Arial" charset="0"/>
        <a:ea typeface="+mn-ea"/>
        <a:cs typeface="Arial" charset="0"/>
      </a:defRPr>
    </a:lvl3pPr>
    <a:lvl4pPr marL="1600200" indent="-228600" algn="l" defTabSz="449263" rtl="0" eaLnBrk="0" fontAlgn="base" hangingPunct="0">
      <a:spcBef>
        <a:spcPct val="0"/>
      </a:spcBef>
      <a:spcAft>
        <a:spcPct val="0"/>
      </a:spcAft>
      <a:defRPr kern="1200">
        <a:solidFill>
          <a:schemeClr val="bg1"/>
        </a:solidFill>
        <a:latin typeface="Arial" charset="0"/>
        <a:ea typeface="+mn-ea"/>
        <a:cs typeface="Arial" charset="0"/>
      </a:defRPr>
    </a:lvl4pPr>
    <a:lvl5pPr marL="2057400" indent="-228600" algn="l" defTabSz="449263" rtl="0" eaLnBrk="0" fontAlgn="base" hangingPunct="0">
      <a:spcBef>
        <a:spcPct val="0"/>
      </a:spcBef>
      <a:spcAft>
        <a:spcPct val="0"/>
      </a:spcAft>
      <a:defRPr kern="1200">
        <a:solidFill>
          <a:schemeClr val="bg1"/>
        </a:solidFill>
        <a:latin typeface="Arial" charset="0"/>
        <a:ea typeface="+mn-ea"/>
        <a:cs typeface="Arial" charset="0"/>
      </a:defRPr>
    </a:lvl5pPr>
    <a:lvl6pPr marL="2286000" algn="l" defTabSz="914400" rtl="0" eaLnBrk="1" latinLnBrk="0" hangingPunct="1">
      <a:defRPr kern="1200">
        <a:solidFill>
          <a:schemeClr val="bg1"/>
        </a:solidFill>
        <a:latin typeface="Arial" charset="0"/>
        <a:ea typeface="+mn-ea"/>
        <a:cs typeface="Arial" charset="0"/>
      </a:defRPr>
    </a:lvl6pPr>
    <a:lvl7pPr marL="2743200" algn="l" defTabSz="914400" rtl="0" eaLnBrk="1" latinLnBrk="0" hangingPunct="1">
      <a:defRPr kern="1200">
        <a:solidFill>
          <a:schemeClr val="bg1"/>
        </a:solidFill>
        <a:latin typeface="Arial" charset="0"/>
        <a:ea typeface="+mn-ea"/>
        <a:cs typeface="Arial" charset="0"/>
      </a:defRPr>
    </a:lvl7pPr>
    <a:lvl8pPr marL="3200400" algn="l" defTabSz="914400" rtl="0" eaLnBrk="1" latinLnBrk="0" hangingPunct="1">
      <a:defRPr kern="1200">
        <a:solidFill>
          <a:schemeClr val="bg1"/>
        </a:solidFill>
        <a:latin typeface="Arial" charset="0"/>
        <a:ea typeface="+mn-ea"/>
        <a:cs typeface="Arial" charset="0"/>
      </a:defRPr>
    </a:lvl8pPr>
    <a:lvl9pPr marL="3657600" algn="l" defTabSz="914400" rtl="0" eaLnBrk="1" latinLnBrk="0" hangingPunct="1">
      <a:defRPr kern="1200">
        <a:solidFill>
          <a:schemeClr val="bg1"/>
        </a:solidFill>
        <a:latin typeface="Arial" charset="0"/>
        <a:ea typeface="+mn-ea"/>
        <a:cs typeface="Arial" charset="0"/>
      </a:defRPr>
    </a:lvl9pPr>
  </p:defaultTextStyle>
  <p:modifyVerifier cryptProviderType="rsaAES" cryptAlgorithmClass="hash" cryptAlgorithmType="typeAny" cryptAlgorithmSid="14" spinCount="100000" saltData="Dee2Noo0lcTXMeRbCN0b0w==" hashData="eRrA3SDD75AIKYDqPi6JJ5yb9gE3bH3fxI2vc0IDYH2oTdz4DQdz0vS/VA5wrMx1o0Jw21aie5DNP1kJ2S5b7Q=="/>
  <p:extLst>
    <p:ext uri="{EFAFB233-063F-42B5-8137-9DF3F51BA10A}">
      <p15:sldGuideLst xmlns:p15="http://schemas.microsoft.com/office/powerpoint/2012/main">
        <p15:guide id="1" orient="horz" pos="2160" userDrawn="1">
          <p15:clr>
            <a:srgbClr val="A4A3A4"/>
          </p15:clr>
        </p15:guide>
        <p15:guide id="2" pos="3839" userDrawn="1">
          <p15:clr>
            <a:srgbClr val="A4A3A4"/>
          </p15:clr>
        </p15:guide>
      </p15:sldGuideLst>
    </p:ext>
    <p:ext uri="{2D200454-40CA-4A62-9FC3-DE9A4176ACB9}">
      <p15:notesGuideLst xmlns:p15="http://schemas.microsoft.com/office/powerpoint/2012/main">
        <p15:guide id="1" orient="horz" pos="2674">
          <p15:clr>
            <a:srgbClr val="A4A3A4"/>
          </p15:clr>
        </p15:guide>
        <p15:guide id="2" pos="194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B0A26B7-7571-E52E-B74D-E6F34C4A1D3A}" name="Gunnar Thome" initials="GT" userId="S::thome_brandenburgklinik.de#ext#@degepr.onmicrosoft.com::efad9bd0-c2d3-4810-ac6a-67ce770c95c6" providerId="AD"/>
  <p188:author id="{DC6610E8-AD70-CD58-3EFA-DBD247B6F3AA}" name="Stefanie Kneisle" initials="SK" userId="S::stefanie.kneisle@dgpr.de::c1cf020d-46ba-466c-8ff3-6f540842542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AB"/>
    <a:srgbClr val="C9FF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53" autoAdjust="0"/>
    <p:restoredTop sz="81840" autoAdjust="0"/>
  </p:normalViewPr>
  <p:slideViewPr>
    <p:cSldViewPr snapToGrid="0">
      <p:cViewPr varScale="1">
        <p:scale>
          <a:sx n="66" d="100"/>
          <a:sy n="66" d="100"/>
        </p:scale>
        <p:origin x="1176" y="78"/>
      </p:cViewPr>
      <p:guideLst>
        <p:guide orient="horz" pos="2160"/>
        <p:guide pos="3839"/>
      </p:guideLst>
    </p:cSldViewPr>
  </p:slideViewPr>
  <p:notesTextViewPr>
    <p:cViewPr>
      <p:scale>
        <a:sx n="1" d="1"/>
        <a:sy n="1" d="1"/>
      </p:scale>
      <p:origin x="0" y="0"/>
    </p:cViewPr>
  </p:notesTextViewPr>
  <p:sorterViewPr>
    <p:cViewPr>
      <p:scale>
        <a:sx n="100" d="100"/>
        <a:sy n="100" d="100"/>
      </p:scale>
      <p:origin x="0" y="-3618"/>
    </p:cViewPr>
  </p:sorterViewPr>
  <p:notesViewPr>
    <p:cSldViewPr snapToGrid="0">
      <p:cViewPr>
        <p:scale>
          <a:sx n="1" d="2"/>
          <a:sy n="1" d="2"/>
        </p:scale>
        <p:origin x="0" y="0"/>
      </p:cViewPr>
      <p:guideLst>
        <p:guide orient="horz" pos="2674"/>
        <p:guide pos="1942"/>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4" name="AutoShape 1"/>
          <p:cNvSpPr>
            <a:spLocks noChangeArrowheads="1"/>
          </p:cNvSpPr>
          <p:nvPr/>
        </p:nvSpPr>
        <p:spPr bwMode="auto">
          <a:xfrm>
            <a:off x="0" y="0"/>
            <a:ext cx="6797675" cy="9926638"/>
          </a:xfrm>
          <a:prstGeom prst="roundRect">
            <a:avLst>
              <a:gd name="adj" fmla="val 19"/>
            </a:avLst>
          </a:prstGeom>
          <a:solidFill>
            <a:srgbClr val="FFFFFF"/>
          </a:solidFill>
          <a:ln>
            <a:noFill/>
          </a:ln>
          <a:effectLst/>
          <a:extLst>
            <a:ext uri="{91240B29-F687-4F45-9708-019B960494DF}">
              <a14:hiddenLine xmlns:a14="http://schemas.microsoft.com/office/drawing/2010/main" w="9360" cap="sq">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3786" tIns="41893" rIns="83786" bIns="41893" anchor="ctr"/>
          <a:lstStyle/>
          <a:p>
            <a:pPr eaLnBrk="1">
              <a:lnSpc>
                <a:spcPct val="93000"/>
              </a:lnSpc>
              <a:buClr>
                <a:srgbClr val="000000"/>
              </a:buClr>
              <a:buSzPct val="100000"/>
              <a:buFont typeface="Times New Roman" panose="02020603050405020304" pitchFamily="18" charset="0"/>
              <a:buNone/>
              <a:defRPr/>
            </a:pPr>
            <a:endParaRPr lang="de-DE" altLang="de-DE">
              <a:latin typeface="Arial" panose="020B0604020202020204" pitchFamily="34" charset="0"/>
              <a:cs typeface="Arial" panose="020B0604020202020204" pitchFamily="34" charset="0"/>
            </a:endParaRPr>
          </a:p>
        </p:txBody>
      </p:sp>
      <p:sp>
        <p:nvSpPr>
          <p:cNvPr id="3075" name="AutoShape 2"/>
          <p:cNvSpPr>
            <a:spLocks noChangeArrowheads="1"/>
          </p:cNvSpPr>
          <p:nvPr/>
        </p:nvSpPr>
        <p:spPr bwMode="auto">
          <a:xfrm>
            <a:off x="0" y="0"/>
            <a:ext cx="6797675" cy="9926638"/>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3786" tIns="41893" rIns="83786" bIns="41893" anchor="ctr"/>
          <a:lstStyle/>
          <a:p>
            <a:pPr eaLnBrk="1">
              <a:lnSpc>
                <a:spcPct val="93000"/>
              </a:lnSpc>
              <a:buClr>
                <a:srgbClr val="000000"/>
              </a:buClr>
              <a:buSzPct val="100000"/>
              <a:buFont typeface="Times New Roman" panose="02020603050405020304" pitchFamily="18" charset="0"/>
              <a:buNone/>
              <a:defRPr/>
            </a:pPr>
            <a:endParaRPr lang="de-DE" altLang="de-DE">
              <a:latin typeface="Arial" panose="020B0604020202020204" pitchFamily="34" charset="0"/>
              <a:cs typeface="Arial" panose="020B0604020202020204" pitchFamily="34" charset="0"/>
            </a:endParaRPr>
          </a:p>
        </p:txBody>
      </p:sp>
      <p:sp>
        <p:nvSpPr>
          <p:cNvPr id="3076" name="AutoShape 3"/>
          <p:cNvSpPr>
            <a:spLocks noChangeArrowheads="1"/>
          </p:cNvSpPr>
          <p:nvPr/>
        </p:nvSpPr>
        <p:spPr bwMode="auto">
          <a:xfrm>
            <a:off x="0" y="0"/>
            <a:ext cx="6797675" cy="9926638"/>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3786" tIns="41893" rIns="83786" bIns="41893" anchor="ctr"/>
          <a:lstStyle/>
          <a:p>
            <a:pPr eaLnBrk="1">
              <a:lnSpc>
                <a:spcPct val="93000"/>
              </a:lnSpc>
              <a:buClr>
                <a:srgbClr val="000000"/>
              </a:buClr>
              <a:buSzPct val="100000"/>
              <a:buFont typeface="Times New Roman" panose="02020603050405020304" pitchFamily="18" charset="0"/>
              <a:buNone/>
              <a:defRPr/>
            </a:pPr>
            <a:endParaRPr lang="de-DE" altLang="de-DE">
              <a:latin typeface="Arial" panose="020B0604020202020204" pitchFamily="34" charset="0"/>
              <a:cs typeface="Arial" panose="020B0604020202020204" pitchFamily="34" charset="0"/>
            </a:endParaRPr>
          </a:p>
        </p:txBody>
      </p:sp>
      <p:sp>
        <p:nvSpPr>
          <p:cNvPr id="3077" name="Rectangle 4"/>
          <p:cNvSpPr>
            <a:spLocks noGrp="1" noRot="1" noChangeAspect="1" noChangeArrowheads="1"/>
          </p:cNvSpPr>
          <p:nvPr>
            <p:ph type="sldImg"/>
          </p:nvPr>
        </p:nvSpPr>
        <p:spPr bwMode="auto">
          <a:xfrm>
            <a:off x="93663" y="754063"/>
            <a:ext cx="6604000" cy="3716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sp>
      <p:sp>
        <p:nvSpPr>
          <p:cNvPr id="2" name="Rectangle 5"/>
          <p:cNvSpPr>
            <a:spLocks noGrp="1" noChangeArrowheads="1"/>
          </p:cNvSpPr>
          <p:nvPr>
            <p:ph type="body"/>
          </p:nvPr>
        </p:nvSpPr>
        <p:spPr bwMode="auto">
          <a:xfrm>
            <a:off x="679450" y="4714875"/>
            <a:ext cx="5432425" cy="4460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endParaRPr lang="de-DE" altLang="de-DE" noProof="0"/>
          </a:p>
        </p:txBody>
      </p:sp>
      <p:sp>
        <p:nvSpPr>
          <p:cNvPr id="3078" name="Rectangle 6"/>
          <p:cNvSpPr>
            <a:spLocks noGrp="1" noChangeArrowheads="1"/>
          </p:cNvSpPr>
          <p:nvPr>
            <p:ph type="hdr"/>
          </p:nvPr>
        </p:nvSpPr>
        <p:spPr bwMode="auto">
          <a:xfrm>
            <a:off x="0" y="0"/>
            <a:ext cx="2944813" cy="4905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eaLnBrk="1">
              <a:lnSpc>
                <a:spcPct val="93000"/>
              </a:lnSpc>
              <a:buSzPct val="100000"/>
              <a:tabLst>
                <a:tab pos="0" algn="l"/>
                <a:tab pos="409575" algn="l"/>
                <a:tab pos="820738" algn="l"/>
                <a:tab pos="1233488" algn="l"/>
                <a:tab pos="1644650" algn="l"/>
                <a:tab pos="2055813" algn="l"/>
                <a:tab pos="2466975" algn="l"/>
                <a:tab pos="2879725" algn="l"/>
                <a:tab pos="3290888" algn="l"/>
                <a:tab pos="3702050" algn="l"/>
                <a:tab pos="4114800" algn="l"/>
                <a:tab pos="4525963" algn="l"/>
                <a:tab pos="4937125" algn="l"/>
                <a:tab pos="5349875" algn="l"/>
                <a:tab pos="5761038" algn="l"/>
                <a:tab pos="6172200" algn="l"/>
                <a:tab pos="6584950" algn="l"/>
                <a:tab pos="6996113" algn="l"/>
                <a:tab pos="7407275" algn="l"/>
                <a:tab pos="7820025" algn="l"/>
                <a:tab pos="8231188" algn="l"/>
              </a:tabLst>
              <a:defRPr sz="1300" smtClean="0">
                <a:solidFill>
                  <a:srgbClr val="000000"/>
                </a:solidFill>
                <a:latin typeface="Times New Roman" panose="02020603050405020304" pitchFamily="18" charset="0"/>
                <a:cs typeface="Arial Unicode MS" panose="020B0604020202020204" pitchFamily="34" charset="-128"/>
              </a:defRPr>
            </a:lvl1pPr>
          </a:lstStyle>
          <a:p>
            <a:pPr>
              <a:defRPr/>
            </a:pPr>
            <a:endParaRPr lang="de-DE" altLang="de-DE"/>
          </a:p>
        </p:txBody>
      </p:sp>
      <p:sp>
        <p:nvSpPr>
          <p:cNvPr id="3079" name="Rectangle 7"/>
          <p:cNvSpPr>
            <a:spLocks noGrp="1" noChangeArrowheads="1"/>
          </p:cNvSpPr>
          <p:nvPr>
            <p:ph type="dt"/>
          </p:nvPr>
        </p:nvSpPr>
        <p:spPr bwMode="auto">
          <a:xfrm>
            <a:off x="3846513" y="0"/>
            <a:ext cx="2944812" cy="4905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r" eaLnBrk="1">
              <a:lnSpc>
                <a:spcPct val="93000"/>
              </a:lnSpc>
              <a:buSzPct val="100000"/>
              <a:tabLst>
                <a:tab pos="0" algn="l"/>
                <a:tab pos="409575" algn="l"/>
                <a:tab pos="820738" algn="l"/>
                <a:tab pos="1233488" algn="l"/>
                <a:tab pos="1644650" algn="l"/>
                <a:tab pos="2055813" algn="l"/>
                <a:tab pos="2466975" algn="l"/>
                <a:tab pos="2879725" algn="l"/>
                <a:tab pos="3290888" algn="l"/>
                <a:tab pos="3702050" algn="l"/>
                <a:tab pos="4114800" algn="l"/>
                <a:tab pos="4525963" algn="l"/>
                <a:tab pos="4937125" algn="l"/>
                <a:tab pos="5349875" algn="l"/>
                <a:tab pos="5761038" algn="l"/>
                <a:tab pos="6172200" algn="l"/>
                <a:tab pos="6584950" algn="l"/>
                <a:tab pos="6996113" algn="l"/>
                <a:tab pos="7407275" algn="l"/>
                <a:tab pos="7820025" algn="l"/>
                <a:tab pos="8231188" algn="l"/>
              </a:tabLst>
              <a:defRPr sz="1300" smtClean="0">
                <a:solidFill>
                  <a:srgbClr val="000000"/>
                </a:solidFill>
                <a:latin typeface="Times New Roman" panose="02020603050405020304" pitchFamily="18" charset="0"/>
                <a:cs typeface="Arial Unicode MS" panose="020B0604020202020204" pitchFamily="34" charset="-128"/>
              </a:defRPr>
            </a:lvl1pPr>
          </a:lstStyle>
          <a:p>
            <a:pPr>
              <a:defRPr/>
            </a:pPr>
            <a:endParaRPr lang="de-DE" altLang="de-DE"/>
          </a:p>
        </p:txBody>
      </p:sp>
      <p:sp>
        <p:nvSpPr>
          <p:cNvPr id="3080" name="Rectangle 8"/>
          <p:cNvSpPr>
            <a:spLocks noGrp="1" noChangeArrowheads="1"/>
          </p:cNvSpPr>
          <p:nvPr>
            <p:ph type="ftr"/>
          </p:nvPr>
        </p:nvSpPr>
        <p:spPr bwMode="auto">
          <a:xfrm>
            <a:off x="0" y="9429750"/>
            <a:ext cx="2944813" cy="4905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eaLnBrk="1">
              <a:lnSpc>
                <a:spcPct val="93000"/>
              </a:lnSpc>
              <a:buSzPct val="100000"/>
              <a:tabLst>
                <a:tab pos="0" algn="l"/>
                <a:tab pos="409575" algn="l"/>
                <a:tab pos="820738" algn="l"/>
                <a:tab pos="1233488" algn="l"/>
                <a:tab pos="1644650" algn="l"/>
                <a:tab pos="2055813" algn="l"/>
                <a:tab pos="2466975" algn="l"/>
                <a:tab pos="2879725" algn="l"/>
                <a:tab pos="3290888" algn="l"/>
                <a:tab pos="3702050" algn="l"/>
                <a:tab pos="4114800" algn="l"/>
                <a:tab pos="4525963" algn="l"/>
                <a:tab pos="4937125" algn="l"/>
                <a:tab pos="5349875" algn="l"/>
                <a:tab pos="5761038" algn="l"/>
                <a:tab pos="6172200" algn="l"/>
                <a:tab pos="6584950" algn="l"/>
                <a:tab pos="6996113" algn="l"/>
                <a:tab pos="7407275" algn="l"/>
                <a:tab pos="7820025" algn="l"/>
                <a:tab pos="8231188" algn="l"/>
              </a:tabLst>
              <a:defRPr sz="1300" smtClean="0">
                <a:solidFill>
                  <a:srgbClr val="000000"/>
                </a:solidFill>
                <a:latin typeface="Times New Roman" panose="02020603050405020304" pitchFamily="18" charset="0"/>
                <a:cs typeface="Arial Unicode MS" panose="020B0604020202020204" pitchFamily="34" charset="-128"/>
              </a:defRPr>
            </a:lvl1pPr>
          </a:lstStyle>
          <a:p>
            <a:pPr>
              <a:defRPr/>
            </a:pPr>
            <a:endParaRPr lang="de-DE" altLang="de-DE"/>
          </a:p>
        </p:txBody>
      </p:sp>
      <p:sp>
        <p:nvSpPr>
          <p:cNvPr id="3081" name="Rectangle 9"/>
          <p:cNvSpPr>
            <a:spLocks noGrp="1" noChangeArrowheads="1"/>
          </p:cNvSpPr>
          <p:nvPr>
            <p:ph type="sldNum"/>
          </p:nvPr>
        </p:nvSpPr>
        <p:spPr bwMode="auto">
          <a:xfrm>
            <a:off x="3846513" y="9429750"/>
            <a:ext cx="2944812" cy="4905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r" eaLnBrk="1">
              <a:lnSpc>
                <a:spcPct val="93000"/>
              </a:lnSpc>
              <a:buSzPct val="100000"/>
              <a:tabLst>
                <a:tab pos="0" algn="l"/>
                <a:tab pos="409575" algn="l"/>
                <a:tab pos="820738" algn="l"/>
                <a:tab pos="1233488" algn="l"/>
                <a:tab pos="1644650" algn="l"/>
                <a:tab pos="2055813" algn="l"/>
                <a:tab pos="2466975" algn="l"/>
                <a:tab pos="2879725" algn="l"/>
                <a:tab pos="3290888" algn="l"/>
                <a:tab pos="3702050" algn="l"/>
                <a:tab pos="4114800" algn="l"/>
                <a:tab pos="4525963" algn="l"/>
                <a:tab pos="4937125" algn="l"/>
                <a:tab pos="5349875" algn="l"/>
                <a:tab pos="5761038" algn="l"/>
                <a:tab pos="6172200" algn="l"/>
                <a:tab pos="6584950" algn="l"/>
                <a:tab pos="6996113" algn="l"/>
                <a:tab pos="7407275" algn="l"/>
                <a:tab pos="7820025" algn="l"/>
                <a:tab pos="8231188" algn="l"/>
              </a:tabLst>
              <a:defRPr sz="1300">
                <a:solidFill>
                  <a:srgbClr val="000000"/>
                </a:solidFill>
                <a:latin typeface="Times New Roman" pitchFamily="18" charset="0"/>
                <a:cs typeface="Arial Unicode MS" charset="0"/>
              </a:defRPr>
            </a:lvl1pPr>
          </a:lstStyle>
          <a:p>
            <a:fld id="{994214B5-5039-4F8D-AA2F-09CB057AE314}" type="slidenum">
              <a:rPr lang="de-DE" altLang="de-DE"/>
              <a:pPr/>
              <a:t>‹Nr.›</a:t>
            </a:fld>
            <a:endParaRPr lang="de-DE" altLang="de-DE"/>
          </a:p>
        </p:txBody>
      </p:sp>
    </p:spTree>
    <p:extLst>
      <p:ext uri="{BB962C8B-B14F-4D97-AF65-F5344CB8AC3E}">
        <p14:creationId xmlns:p14="http://schemas.microsoft.com/office/powerpoint/2010/main" val="3681725588"/>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anose="02020603050405020304"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anose="02020603050405020304"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anose="02020603050405020304"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anose="02020603050405020304"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buFont typeface="Times New Roman" charset="0"/>
              <a:buNone/>
              <a:defRPr/>
            </a:pPr>
            <a:r>
              <a:rPr lang="de-DE" altLang="de-DE" dirty="0">
                <a:latin typeface="Arial" charset="0"/>
                <a:ea typeface="Times New Roman" charset="0"/>
                <a:cs typeface="Times New Roman" charset="0"/>
              </a:rPr>
              <a:t>Hier sind die wichtigsten beeinflussbaren Risikofaktoren für die Arteriosklerose dargestellt:</a:t>
            </a:r>
          </a:p>
          <a:p>
            <a:pPr eaLnBrk="1" hangingPunct="1">
              <a:buFont typeface="Times New Roman" charset="0"/>
              <a:buNone/>
              <a:defRPr/>
            </a:pPr>
            <a:r>
              <a:rPr lang="de-DE" altLang="de-DE" dirty="0">
                <a:latin typeface="Arial" charset="0"/>
                <a:ea typeface="Times New Roman" charset="0"/>
                <a:cs typeface="Times New Roman" charset="0"/>
              </a:rPr>
              <a:t>- erhöhtes LDL-Cholesterin und/oder erniedrigtes HDL-Cholesterin</a:t>
            </a:r>
          </a:p>
          <a:p>
            <a:pPr eaLnBrk="1" hangingPunct="1">
              <a:buFont typeface="Times New Roman" charset="0"/>
              <a:buNone/>
              <a:defRPr/>
            </a:pPr>
            <a:r>
              <a:rPr lang="de-DE" altLang="de-DE" dirty="0">
                <a:latin typeface="Arial" charset="0"/>
                <a:ea typeface="Times New Roman" charset="0"/>
                <a:cs typeface="Times New Roman" charset="0"/>
              </a:rPr>
              <a:t>- erhöhter Blutdruck</a:t>
            </a:r>
          </a:p>
          <a:p>
            <a:pPr eaLnBrk="1" hangingPunct="1">
              <a:buFont typeface="Times New Roman" charset="0"/>
              <a:buNone/>
              <a:defRPr/>
            </a:pPr>
            <a:r>
              <a:rPr lang="de-DE" altLang="de-DE" dirty="0">
                <a:latin typeface="Arial" charset="0"/>
                <a:ea typeface="Times New Roman" charset="0"/>
                <a:cs typeface="Times New Roman" charset="0"/>
              </a:rPr>
              <a:t>- erhöhter Blutzucker</a:t>
            </a:r>
          </a:p>
          <a:p>
            <a:pPr eaLnBrk="1" hangingPunct="1">
              <a:buFont typeface="Times New Roman" charset="0"/>
              <a:buNone/>
              <a:defRPr/>
            </a:pPr>
            <a:r>
              <a:rPr lang="de-DE" altLang="de-DE" dirty="0">
                <a:latin typeface="Arial" charset="0"/>
                <a:ea typeface="Times New Roman" charset="0"/>
                <a:cs typeface="Times New Roman" charset="0"/>
              </a:rPr>
              <a:t>- Nikotin</a:t>
            </a:r>
          </a:p>
          <a:p>
            <a:pPr eaLnBrk="1" hangingPunct="1">
              <a:buFont typeface="Times New Roman" charset="0"/>
              <a:buNone/>
              <a:defRPr/>
            </a:pPr>
            <a:r>
              <a:rPr lang="de-DE" altLang="de-DE" dirty="0">
                <a:latin typeface="Arial" charset="0"/>
                <a:ea typeface="Times New Roman" charset="0"/>
                <a:cs typeface="Times New Roman" charset="0"/>
              </a:rPr>
              <a:t>- Übergewicht </a:t>
            </a:r>
          </a:p>
          <a:p>
            <a:pPr eaLnBrk="1" hangingPunct="1">
              <a:buFont typeface="Times New Roman" charset="0"/>
              <a:buNone/>
              <a:defRPr/>
            </a:pPr>
            <a:r>
              <a:rPr lang="de-DE" altLang="de-DE" dirty="0">
                <a:latin typeface="Arial" charset="0"/>
                <a:ea typeface="Times New Roman" charset="0"/>
                <a:cs typeface="Times New Roman" charset="0"/>
              </a:rPr>
              <a:t>- Bewegungsmangel und</a:t>
            </a:r>
          </a:p>
          <a:p>
            <a:pPr eaLnBrk="1" hangingPunct="1">
              <a:buFont typeface="Times New Roman" charset="0"/>
              <a:buNone/>
              <a:defRPr/>
            </a:pPr>
            <a:r>
              <a:rPr lang="de-DE" altLang="de-DE" dirty="0">
                <a:latin typeface="Arial" charset="0"/>
                <a:ea typeface="Times New Roman" charset="0"/>
                <a:cs typeface="Times New Roman" charset="0"/>
              </a:rPr>
              <a:t>- Psychosoziale Faktoren</a:t>
            </a:r>
            <a:r>
              <a:rPr lang="de-DE" altLang="de-DE" dirty="0">
                <a:latin typeface="Times New Roman" charset="0"/>
              </a:rPr>
              <a:t> </a:t>
            </a:r>
            <a:endParaRPr lang="de-DE" dirty="0"/>
          </a:p>
        </p:txBody>
      </p:sp>
      <p:sp>
        <p:nvSpPr>
          <p:cNvPr id="4" name="Foliennummernplatzhalter 3"/>
          <p:cNvSpPr>
            <a:spLocks noGrp="1"/>
          </p:cNvSpPr>
          <p:nvPr>
            <p:ph type="sldNum"/>
          </p:nvPr>
        </p:nvSpPr>
        <p:spPr/>
        <p:txBody>
          <a:bodyPr/>
          <a:lstStyle/>
          <a:p>
            <a:fld id="{994214B5-5039-4F8D-AA2F-09CB057AE314}" type="slidenum">
              <a:rPr lang="de-DE" altLang="de-DE" smtClean="0"/>
              <a:pPr/>
              <a:t>3</a:t>
            </a:fld>
            <a:endParaRPr lang="de-DE" altLang="de-DE"/>
          </a:p>
        </p:txBody>
      </p:sp>
    </p:spTree>
    <p:extLst>
      <p:ext uri="{BB962C8B-B14F-4D97-AF65-F5344CB8AC3E}">
        <p14:creationId xmlns:p14="http://schemas.microsoft.com/office/powerpoint/2010/main" val="3073838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449263"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de-DE" altLang="de-DE" dirty="0">
                <a:latin typeface="Arial" charset="0"/>
                <a:ea typeface="Times New Roman" charset="0"/>
                <a:cs typeface="Times New Roman" charset="0"/>
              </a:rPr>
              <a:t>Hier ist zu erkennen, wie man mit einfachen Mitteln den Fettanteil verringern kann: statt Brathähnchen Hühnerbrust ohne Haut auf den Tisch zu bringen, statt Teewurst Pute in Aspik, statt Vollmilch Magermilch, wobei hier wissenschaftlich nicht klar belegt ist, ob fettarme Milch wirklich vorteilhafter ist, oder einfach eine Reduktion der Gesamtmilch-Menge. Anstelle des Croissants, das insbesondere auch die sehr ungünstigen Transfette aufweist, ist ein fettfreies, ballaststoffreicheres Brötchen zu bevorzugen. Diese Umstellungen bringen eine Nettoersparnis, die den Unterschied zwischen einer ungesunden und gesunden Ernährung ausmachen können.</a:t>
            </a:r>
            <a:endParaRPr lang="de-DE" altLang="de-DE" dirty="0">
              <a:latin typeface="Times New Roman" charset="0"/>
            </a:endParaRPr>
          </a:p>
          <a:p>
            <a:endParaRPr lang="de-DE" dirty="0"/>
          </a:p>
        </p:txBody>
      </p:sp>
      <p:sp>
        <p:nvSpPr>
          <p:cNvPr id="4" name="Foliennummernplatzhalter 3"/>
          <p:cNvSpPr>
            <a:spLocks noGrp="1"/>
          </p:cNvSpPr>
          <p:nvPr>
            <p:ph type="sldNum"/>
          </p:nvPr>
        </p:nvSpPr>
        <p:spPr/>
        <p:txBody>
          <a:bodyPr/>
          <a:lstStyle/>
          <a:p>
            <a:fld id="{994214B5-5039-4F8D-AA2F-09CB057AE314}" type="slidenum">
              <a:rPr lang="de-DE" altLang="de-DE" smtClean="0"/>
              <a:pPr/>
              <a:t>13</a:t>
            </a:fld>
            <a:endParaRPr lang="de-DE" altLang="de-DE"/>
          </a:p>
        </p:txBody>
      </p:sp>
    </p:spTree>
    <p:extLst>
      <p:ext uri="{BB962C8B-B14F-4D97-AF65-F5344CB8AC3E}">
        <p14:creationId xmlns:p14="http://schemas.microsoft.com/office/powerpoint/2010/main" val="42742001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449263"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de-DE" altLang="de-DE" dirty="0">
                <a:latin typeface="Arial" charset="0"/>
                <a:ea typeface="Times New Roman" charset="0"/>
                <a:cs typeface="Times New Roman" charset="0"/>
              </a:rPr>
              <a:t>Ein gutes Beispiel für vermeidbare Fette ist der hier dargestellte Umgang mit dem deutschen Grundnahrungsmittel Kartoffel. Eine Portion Salzkartoffeln besteht aus 200 g und hat nur 0,3 Gramm Fett, während die - zudem kleinere - Pommes-Frites-Portion schon 16 Gramm Fett aufweist. Kartoffelpuffer in einer gängigen Portionsgröße enthalten sogar 31 Gramm Fett. Die Konsequenz daraus heißt nicht: „Nie wieder Kartoffelpuffer“, sondern Kartoffelpuffer </a:t>
            </a:r>
            <a:r>
              <a:rPr lang="de-DE" altLang="de-DE" b="1" dirty="0">
                <a:latin typeface="Arial" charset="0"/>
                <a:ea typeface="Times New Roman" charset="0"/>
                <a:cs typeface="Times New Roman" charset="0"/>
              </a:rPr>
              <a:t>seltener</a:t>
            </a:r>
            <a:r>
              <a:rPr lang="de-DE" altLang="de-DE" b="1" baseline="0" dirty="0">
                <a:latin typeface="Arial" charset="0"/>
                <a:ea typeface="Times New Roman" charset="0"/>
                <a:cs typeface="Times New Roman" charset="0"/>
              </a:rPr>
              <a:t> bzw. zu besonderen Gelegenheiten</a:t>
            </a:r>
            <a:r>
              <a:rPr lang="de-DE" altLang="de-DE" dirty="0">
                <a:latin typeface="Arial" charset="0"/>
                <a:ea typeface="Times New Roman" charset="0"/>
                <a:cs typeface="Times New Roman" charset="0"/>
              </a:rPr>
              <a:t>!</a:t>
            </a:r>
            <a:r>
              <a:rPr lang="de-DE" altLang="de-DE" dirty="0">
                <a:latin typeface="Times New Roman" charset="0"/>
              </a:rPr>
              <a:t> </a:t>
            </a:r>
            <a:r>
              <a:rPr lang="de-DE" altLang="de-DE" b="1" dirty="0">
                <a:latin typeface="Times New Roman" charset="0"/>
              </a:rPr>
              <a:t>Bei dieser Gelegenheit</a:t>
            </a:r>
            <a:r>
              <a:rPr lang="de-DE" altLang="de-DE" b="1" baseline="0" dirty="0">
                <a:latin typeface="Times New Roman" charset="0"/>
              </a:rPr>
              <a:t> soll nochmals explizit darauf hingewiesen sein, dass „Verbote“ beim Essen nicht notwendig sind und sogar eher hinderlich zu sein scheinen.</a:t>
            </a:r>
            <a:endParaRPr lang="de-DE" altLang="de-DE" b="1" dirty="0">
              <a:latin typeface="Times New Roman" charset="0"/>
            </a:endParaRPr>
          </a:p>
          <a:p>
            <a:endParaRPr lang="de-DE" dirty="0"/>
          </a:p>
        </p:txBody>
      </p:sp>
      <p:sp>
        <p:nvSpPr>
          <p:cNvPr id="4" name="Foliennummernplatzhalter 3"/>
          <p:cNvSpPr>
            <a:spLocks noGrp="1"/>
          </p:cNvSpPr>
          <p:nvPr>
            <p:ph type="sldNum"/>
          </p:nvPr>
        </p:nvSpPr>
        <p:spPr/>
        <p:txBody>
          <a:bodyPr/>
          <a:lstStyle/>
          <a:p>
            <a:fld id="{994214B5-5039-4F8D-AA2F-09CB057AE314}" type="slidenum">
              <a:rPr lang="de-DE" altLang="de-DE" smtClean="0"/>
              <a:pPr/>
              <a:t>14</a:t>
            </a:fld>
            <a:endParaRPr lang="de-DE" altLang="de-DE"/>
          </a:p>
        </p:txBody>
      </p:sp>
    </p:spTree>
    <p:extLst>
      <p:ext uri="{BB962C8B-B14F-4D97-AF65-F5344CB8AC3E}">
        <p14:creationId xmlns:p14="http://schemas.microsoft.com/office/powerpoint/2010/main" val="22360523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449263"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de-DE" altLang="de-DE" dirty="0">
                <a:latin typeface="Arial" charset="0"/>
                <a:ea typeface="Times New Roman" charset="0"/>
                <a:cs typeface="Times New Roman" charset="0"/>
              </a:rPr>
              <a:t>Von besonderem Interesse ist der Alkoholkonsum. Alkohol in großen Mengen ist schädlich, kleine Mengen können aber auch leicht risikomindernd zu sein. Es gibt daher in der Regel keinen zwingenden medizinischen Grund, auf Alkohol ganz zu verzichten. Der Alkoholkonsum bei Männern sollte aber unter 30 Gramm Alkohol pro Tag liegen. Dem entsprechen ein halber Liter Bier oder ein viertel Liter Wein. Der regelmäßige Konsum ist jedoch nicht empfehlenswert Grundsätzlich gilt, Alkoholkonsum kann das Risiko für einige Tumoren erhöhen. So steigt das </a:t>
            </a:r>
            <a:r>
              <a:rPr lang="de-DE" altLang="de-DE" dirty="0" err="1">
                <a:latin typeface="Arial" charset="0"/>
                <a:ea typeface="Times New Roman" charset="0"/>
                <a:cs typeface="Times New Roman" charset="0"/>
              </a:rPr>
              <a:t>Brustkrebsrisko</a:t>
            </a:r>
            <a:r>
              <a:rPr lang="de-DE" altLang="de-DE" dirty="0">
                <a:latin typeface="Arial" charset="0"/>
                <a:ea typeface="Times New Roman" charset="0"/>
                <a:cs typeface="Times New Roman" charset="0"/>
              </a:rPr>
              <a:t> für Frauen bereits bei kleinen Mengen.  Frauen sollten nicht mehr als etwa 20 Gramm Alkohol pro Tag konsumieren. Wichtig ist, dass Menschen mit Bluthochdruck und Herzrhythmusstörungen sicher stellen, dass der Alkohol bei ihnen keine negativen Auswirkungen </a:t>
            </a:r>
            <a:r>
              <a:rPr lang="de-DE" altLang="de-DE" b="1" dirty="0">
                <a:latin typeface="Arial" charset="0"/>
                <a:ea typeface="Times New Roman" charset="0"/>
                <a:cs typeface="Times New Roman" charset="0"/>
              </a:rPr>
              <a:t>im Sinne eines deutlichen Blutdruckanstiegs</a:t>
            </a:r>
            <a:r>
              <a:rPr lang="de-DE" altLang="de-DE" b="1" baseline="0" dirty="0">
                <a:latin typeface="Arial" charset="0"/>
                <a:ea typeface="Times New Roman" charset="0"/>
                <a:cs typeface="Times New Roman" charset="0"/>
              </a:rPr>
              <a:t> oder in der Auslösung von relevanten Herzrhythmusstörungen </a:t>
            </a:r>
            <a:r>
              <a:rPr lang="de-DE" altLang="de-DE" dirty="0">
                <a:latin typeface="Arial" charset="0"/>
                <a:ea typeface="Times New Roman" charset="0"/>
                <a:cs typeface="Times New Roman" charset="0"/>
              </a:rPr>
              <a:t>hat. Menschen mit Übergewicht, erhöhten Triglyceriden oder einer Zuckerkrankheit  müssen den Alkohol in ihrer täglichen Nährstoff- </a:t>
            </a:r>
            <a:r>
              <a:rPr lang="de-DE" altLang="de-DE" b="1" dirty="0">
                <a:latin typeface="Arial" charset="0"/>
                <a:ea typeface="Times New Roman" charset="0"/>
                <a:cs typeface="Times New Roman" charset="0"/>
              </a:rPr>
              <a:t>bzw. Kalorien</a:t>
            </a:r>
            <a:r>
              <a:rPr lang="de-DE" altLang="de-DE" b="0" dirty="0">
                <a:latin typeface="Arial" charset="0"/>
                <a:ea typeface="Times New Roman" charset="0"/>
                <a:cs typeface="Times New Roman" charset="0"/>
              </a:rPr>
              <a:t>bilanz </a:t>
            </a:r>
            <a:r>
              <a:rPr lang="de-DE" altLang="de-DE" dirty="0">
                <a:latin typeface="Arial" charset="0"/>
                <a:ea typeface="Times New Roman" charset="0"/>
                <a:cs typeface="Times New Roman" charset="0"/>
              </a:rPr>
              <a:t>mit berücksichtigen, wenn sie nicht darauf verzichten wollen. Menschen mit familiär erhöhtem Krebsrisiko sollten ihren Arzt fragen. </a:t>
            </a:r>
            <a:r>
              <a:rPr lang="de-DE" altLang="de-DE" b="1" dirty="0">
                <a:latin typeface="Arial" charset="0"/>
                <a:ea typeface="Times New Roman" charset="0"/>
                <a:cs typeface="Times New Roman" charset="0"/>
              </a:rPr>
              <a:t>Schädlich</a:t>
            </a:r>
            <a:r>
              <a:rPr lang="de-DE" altLang="de-DE" dirty="0">
                <a:latin typeface="Arial" charset="0"/>
                <a:ea typeface="Times New Roman" charset="0"/>
                <a:cs typeface="Times New Roman" charset="0"/>
              </a:rPr>
              <a:t> ist Alkohol bei schwereren Lebererkrankungen, einer fortgeschrittenen Herzmuskelschwäche und selbstverständlich bei Suchterkrankungen bzw. Alkoholabhängigkeit.</a:t>
            </a:r>
            <a:r>
              <a:rPr lang="de-DE" altLang="de-DE" dirty="0">
                <a:latin typeface="Times New Roman" charset="0"/>
              </a:rPr>
              <a:t> </a:t>
            </a:r>
          </a:p>
          <a:p>
            <a:endParaRPr lang="de-DE" dirty="0"/>
          </a:p>
        </p:txBody>
      </p:sp>
      <p:sp>
        <p:nvSpPr>
          <p:cNvPr id="4" name="Foliennummernplatzhalter 3"/>
          <p:cNvSpPr>
            <a:spLocks noGrp="1"/>
          </p:cNvSpPr>
          <p:nvPr>
            <p:ph type="sldNum"/>
          </p:nvPr>
        </p:nvSpPr>
        <p:spPr/>
        <p:txBody>
          <a:bodyPr/>
          <a:lstStyle/>
          <a:p>
            <a:fld id="{994214B5-5039-4F8D-AA2F-09CB057AE314}" type="slidenum">
              <a:rPr lang="de-DE" altLang="de-DE" smtClean="0"/>
              <a:pPr/>
              <a:t>15</a:t>
            </a:fld>
            <a:endParaRPr lang="de-DE" altLang="de-DE"/>
          </a:p>
        </p:txBody>
      </p:sp>
    </p:spTree>
    <p:extLst>
      <p:ext uri="{BB962C8B-B14F-4D97-AF65-F5344CB8AC3E}">
        <p14:creationId xmlns:p14="http://schemas.microsoft.com/office/powerpoint/2010/main" val="307495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449263"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de-DE" altLang="de-DE" dirty="0">
                <a:latin typeface="Arial" charset="0"/>
                <a:ea typeface="Times New Roman" charset="0"/>
                <a:cs typeface="Times New Roman" charset="0"/>
              </a:rPr>
              <a:t>Hier sind wieder die heute als wissenschaftlich gesichert geltenden, beeinflussbaren Risikofaktoren für die Arteriosklerose zusammengestellt.</a:t>
            </a:r>
            <a:r>
              <a:rPr lang="de-DE" altLang="de-DE" dirty="0">
                <a:latin typeface="Times New Roman" charset="0"/>
              </a:rPr>
              <a:t> </a:t>
            </a:r>
          </a:p>
          <a:p>
            <a:endParaRPr lang="de-DE" dirty="0"/>
          </a:p>
        </p:txBody>
      </p:sp>
      <p:sp>
        <p:nvSpPr>
          <p:cNvPr id="4" name="Foliennummernplatzhalter 3"/>
          <p:cNvSpPr>
            <a:spLocks noGrp="1"/>
          </p:cNvSpPr>
          <p:nvPr>
            <p:ph type="sldNum"/>
          </p:nvPr>
        </p:nvSpPr>
        <p:spPr/>
        <p:txBody>
          <a:bodyPr/>
          <a:lstStyle/>
          <a:p>
            <a:fld id="{994214B5-5039-4F8D-AA2F-09CB057AE314}" type="slidenum">
              <a:rPr lang="de-DE" altLang="de-DE" smtClean="0"/>
              <a:pPr/>
              <a:t>17</a:t>
            </a:fld>
            <a:endParaRPr lang="de-DE" altLang="de-DE"/>
          </a:p>
        </p:txBody>
      </p:sp>
    </p:spTree>
    <p:extLst>
      <p:ext uri="{BB962C8B-B14F-4D97-AF65-F5344CB8AC3E}">
        <p14:creationId xmlns:p14="http://schemas.microsoft.com/office/powerpoint/2010/main" val="19073169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449263"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de-DE" altLang="de-DE" dirty="0">
                <a:latin typeface="Arial" panose="020B0604020202020204" pitchFamily="34" charset="0"/>
                <a:cs typeface="Times New Roman" panose="02020603050405020304" pitchFamily="18" charset="0"/>
              </a:rPr>
              <a:t>Übergewicht hat Einfluss auf die meisten anderen Risikofaktoren, stellt zusätzlich aber auch einen eigenständigen Risikofaktor für die Arteriosklerose dar.  </a:t>
            </a:r>
          </a:p>
          <a:p>
            <a:endParaRPr lang="de-DE" dirty="0"/>
          </a:p>
        </p:txBody>
      </p:sp>
      <p:sp>
        <p:nvSpPr>
          <p:cNvPr id="4" name="Foliennummernplatzhalter 3"/>
          <p:cNvSpPr>
            <a:spLocks noGrp="1"/>
          </p:cNvSpPr>
          <p:nvPr>
            <p:ph type="sldNum"/>
          </p:nvPr>
        </p:nvSpPr>
        <p:spPr/>
        <p:txBody>
          <a:bodyPr/>
          <a:lstStyle/>
          <a:p>
            <a:fld id="{994214B5-5039-4F8D-AA2F-09CB057AE314}" type="slidenum">
              <a:rPr lang="de-DE" altLang="de-DE" smtClean="0"/>
              <a:pPr/>
              <a:t>18</a:t>
            </a:fld>
            <a:endParaRPr lang="de-DE" altLang="de-DE"/>
          </a:p>
        </p:txBody>
      </p:sp>
    </p:spTree>
    <p:extLst>
      <p:ext uri="{BB962C8B-B14F-4D97-AF65-F5344CB8AC3E}">
        <p14:creationId xmlns:p14="http://schemas.microsoft.com/office/powerpoint/2010/main" val="37753639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449263"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de-DE" altLang="de-DE" sz="1200" dirty="0">
                <a:latin typeface="Arial" charset="0"/>
                <a:ea typeface="Times New Roman" charset="0"/>
                <a:cs typeface="Times New Roman" charset="0"/>
              </a:rPr>
              <a:t>Heute wird Übergewicht in Form des Body-Mass-Index in Zahlen ausgedrückt. Der Body-Mass-Index errechnet sich als Körpergewicht in Kilogramm dividiert durch das Quadrat der Körpergröße in Metern. Übergewicht beginnt ab 25, und ab 30 wird von Fettsucht, schwerem Übergewicht oder „Adipositas“ gesprochen, die wiederum in Grad I, II und III eingeteilt werden kann.</a:t>
            </a:r>
            <a:r>
              <a:rPr lang="de-DE" altLang="de-DE" sz="1200" dirty="0">
                <a:latin typeface="Times New Roman" charset="0"/>
              </a:rPr>
              <a:t> </a:t>
            </a:r>
          </a:p>
          <a:p>
            <a:endParaRPr lang="de-DE" dirty="0"/>
          </a:p>
        </p:txBody>
      </p:sp>
      <p:sp>
        <p:nvSpPr>
          <p:cNvPr id="4" name="Foliennummernplatzhalter 3"/>
          <p:cNvSpPr>
            <a:spLocks noGrp="1"/>
          </p:cNvSpPr>
          <p:nvPr>
            <p:ph type="sldNum"/>
          </p:nvPr>
        </p:nvSpPr>
        <p:spPr/>
        <p:txBody>
          <a:bodyPr/>
          <a:lstStyle/>
          <a:p>
            <a:fld id="{994214B5-5039-4F8D-AA2F-09CB057AE314}" type="slidenum">
              <a:rPr lang="de-DE" altLang="de-DE" smtClean="0"/>
              <a:pPr/>
              <a:t>19</a:t>
            </a:fld>
            <a:endParaRPr lang="de-DE" altLang="de-DE"/>
          </a:p>
        </p:txBody>
      </p:sp>
    </p:spTree>
    <p:extLst>
      <p:ext uri="{BB962C8B-B14F-4D97-AF65-F5344CB8AC3E}">
        <p14:creationId xmlns:p14="http://schemas.microsoft.com/office/powerpoint/2010/main" val="263397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449263"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de-DE" altLang="de-DE" sz="1200" dirty="0">
                <a:latin typeface="Arial" charset="0"/>
                <a:ea typeface="Times New Roman" charset="0"/>
                <a:cs typeface="Times New Roman" charset="0"/>
              </a:rPr>
              <a:t>Wir wissen, dass nicht nur das absolute Gewicht für das Risiko eines Menschen entscheidend ist, sondern auch die Frage, wie das Fett verteilt ist. Dazu werden die typischen Formen von Apfel und Birne herangezogen. Apfelförmige, „männliche“ Fettsucht ist gekennzeichnet durch eine Fetteinlagerung im Bauchraum. Sie kommt aber nicht nur bei Männern, sondern auch bei Frauen vor. Umgekehrt ist die birnenförmige Fetteinlagerung mit Fettansatz an Oberschenkeln und Hüften verbunden. Diese „weibliche“ Fetteinlagerung kommt  auch manchmal bei Männern vor. Unstrittig ist, dass die apfelförmige Fettverteilung mit einem erhöhten Risiko für </a:t>
            </a:r>
            <a:r>
              <a:rPr lang="de-DE" altLang="de-DE" sz="1200" dirty="0" err="1">
                <a:latin typeface="Arial" charset="0"/>
                <a:ea typeface="Times New Roman" charset="0"/>
                <a:cs typeface="Times New Roman" charset="0"/>
              </a:rPr>
              <a:t>Arteriosklerosekrankheiten</a:t>
            </a:r>
            <a:r>
              <a:rPr lang="de-DE" altLang="de-DE" sz="1200" dirty="0">
                <a:latin typeface="Arial" charset="0"/>
                <a:ea typeface="Times New Roman" charset="0"/>
                <a:cs typeface="Times New Roman" charset="0"/>
              </a:rPr>
              <a:t> einhergeht. Insbesondere die Zuckerkrankheit, der Bluthochdruck und eine Fettstoffwechselstörung mit erhöhten Triglyzeriden und erniedrigtem Schutzfaktor „HDL“ treten im Zusammenhang mit der Apfelform häufiger auf. In diesen Fällen spricht man vom „Metabolischen Syndrom“. Es hat sich herausgestellt, dass man zur Abschätzung des Risikos auch einfach den Bauchumfang messen kann. Das Risiko ist bei Männern ab 102 cm, bei Frauen ab 88 cm deutlich erhöht.</a:t>
            </a:r>
            <a:r>
              <a:rPr lang="de-DE" altLang="de-DE" sz="1200" dirty="0">
                <a:latin typeface="Times New Roman" charset="0"/>
              </a:rPr>
              <a:t> </a:t>
            </a:r>
          </a:p>
          <a:p>
            <a:endParaRPr lang="de-DE" dirty="0"/>
          </a:p>
        </p:txBody>
      </p:sp>
      <p:sp>
        <p:nvSpPr>
          <p:cNvPr id="4" name="Foliennummernplatzhalter 3"/>
          <p:cNvSpPr>
            <a:spLocks noGrp="1"/>
          </p:cNvSpPr>
          <p:nvPr>
            <p:ph type="sldNum"/>
          </p:nvPr>
        </p:nvSpPr>
        <p:spPr/>
        <p:txBody>
          <a:bodyPr/>
          <a:lstStyle/>
          <a:p>
            <a:fld id="{994214B5-5039-4F8D-AA2F-09CB057AE314}" type="slidenum">
              <a:rPr lang="de-DE" altLang="de-DE" smtClean="0"/>
              <a:pPr/>
              <a:t>20</a:t>
            </a:fld>
            <a:endParaRPr lang="de-DE" altLang="de-DE"/>
          </a:p>
        </p:txBody>
      </p:sp>
    </p:spTree>
    <p:extLst>
      <p:ext uri="{BB962C8B-B14F-4D97-AF65-F5344CB8AC3E}">
        <p14:creationId xmlns:p14="http://schemas.microsoft.com/office/powerpoint/2010/main" val="5768586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defRPr/>
            </a:pPr>
            <a:r>
              <a:rPr lang="de-DE" altLang="de-DE" dirty="0">
                <a:latin typeface="Arial" panose="020B0604020202020204" pitchFamily="34" charset="0"/>
                <a:cs typeface="Times New Roman" panose="02020603050405020304" pitchFamily="18" charset="0"/>
              </a:rPr>
              <a:t>Für den, der abnehmen will, sind hier ein paar wichtige Tipps zusammengestellt:</a:t>
            </a:r>
          </a:p>
          <a:p>
            <a:pPr eaLnBrk="1" hangingPunct="1">
              <a:defRPr/>
            </a:pPr>
            <a:r>
              <a:rPr lang="de-DE" altLang="de-DE" dirty="0">
                <a:latin typeface="Arial" panose="020B0604020202020204" pitchFamily="34" charset="0"/>
                <a:cs typeface="Times New Roman" panose="02020603050405020304" pitchFamily="18" charset="0"/>
              </a:rPr>
              <a:t> </a:t>
            </a:r>
          </a:p>
          <a:p>
            <a:pPr eaLnBrk="1" hangingPunct="1">
              <a:defRPr/>
            </a:pPr>
            <a:r>
              <a:rPr lang="de-DE" altLang="de-DE" dirty="0">
                <a:latin typeface="Arial" panose="020B0604020202020204" pitchFamily="34" charset="0"/>
                <a:cs typeface="Times New Roman" panose="02020603050405020304" pitchFamily="18" charset="0"/>
              </a:rPr>
              <a:t>Nulldiäten haben sich nicht bewährt, weil damit ein Weg beschritten wird, der nur für ganz kurze Zeit aufrecht erhalten werden kann. Der auf Dauer ausgerichtete Lerneffekt bleibt aus. Was man an Gewicht abgenommen hat, wird meist rasch wieder zugenommen. Routiniers im Abnehmen sprechen vom Jo-Jo-Effekt. Auch einseitige Diäten, die bestimmte Nahrungsbestandteile ganz in den Vordergrund stellen oder ganz ausschließen, sollten vermieden werden. Sie können im Einzelfall sogar schädlich sein. Eine ausgewogene, pflanzenbetonte Ernährungsweise ermöglicht eine ausreichend Zufuhr an Mikronährstoffen und Ballaststoffen, diese erleichtern das Abnehmen. Dadurch werden dann auch weniger hochverarbeitete Lebensmittel konsumiert, die häufig schlechte Fette (Transfette), Zucker und wenig Ballaststoffe beinhalten. </a:t>
            </a:r>
            <a:r>
              <a:rPr lang="de-DE" altLang="de-DE" b="1" dirty="0">
                <a:latin typeface="Arial" panose="020B0604020202020204" pitchFamily="34" charset="0"/>
                <a:cs typeface="Times New Roman" panose="02020603050405020304" pitchFamily="18" charset="0"/>
              </a:rPr>
              <a:t> </a:t>
            </a:r>
            <a:r>
              <a:rPr lang="de-DE" altLang="de-DE" dirty="0">
                <a:latin typeface="Arial" panose="020B0604020202020204" pitchFamily="34" charset="0"/>
                <a:cs typeface="Times New Roman" panose="02020603050405020304" pitchFamily="18" charset="0"/>
              </a:rPr>
              <a:t>Auch seelische Gründe für gestörtes Ess- und Trinkverhalten müssen berücksichtigt werden. Wichtig ist, dass eine gewisse Regelmäßigkeit, das heißt ein planvoller Umgang mit dem Essen, zustande kommt und abends nicht zu viel gegessen wird, denn die Kalorien nachts ‚wiegen schwerer‘. Regelmäßige Bewegung bedeutet, dass die Energie schneller verbraucht wird und gar nicht erst in die Depots verschoben wird. Beim Abnehmen möchte man Fett reduzieren, aber die Muskulatur möglichst halten, daher ist ein gewisses Krafttraining sinnvoll. </a:t>
            </a:r>
            <a:endParaRPr lang="de-DE" altLang="de-DE" dirty="0"/>
          </a:p>
          <a:p>
            <a:endParaRPr lang="de-DE" dirty="0"/>
          </a:p>
        </p:txBody>
      </p:sp>
      <p:sp>
        <p:nvSpPr>
          <p:cNvPr id="4" name="Foliennummernplatzhalter 3"/>
          <p:cNvSpPr>
            <a:spLocks noGrp="1"/>
          </p:cNvSpPr>
          <p:nvPr>
            <p:ph type="sldNum"/>
          </p:nvPr>
        </p:nvSpPr>
        <p:spPr/>
        <p:txBody>
          <a:bodyPr/>
          <a:lstStyle/>
          <a:p>
            <a:fld id="{994214B5-5039-4F8D-AA2F-09CB057AE314}" type="slidenum">
              <a:rPr lang="de-DE" altLang="de-DE" smtClean="0"/>
              <a:pPr/>
              <a:t>21</a:t>
            </a:fld>
            <a:endParaRPr lang="de-DE" altLang="de-DE"/>
          </a:p>
        </p:txBody>
      </p:sp>
    </p:spTree>
    <p:extLst>
      <p:ext uri="{BB962C8B-B14F-4D97-AF65-F5344CB8AC3E}">
        <p14:creationId xmlns:p14="http://schemas.microsoft.com/office/powerpoint/2010/main" val="4941855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449263"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de-DE" altLang="de-DE" dirty="0">
                <a:latin typeface="Arial" charset="0"/>
                <a:ea typeface="Times New Roman" charset="0"/>
                <a:cs typeface="Times New Roman" charset="0"/>
              </a:rPr>
              <a:t>Man nimmt nicht schneller ab als man zugenommen hat. Die gesetzten Ziele sollten realistisch sein. Innerhalb von 6 Monaten 5-10% des Ausgangsgewichtes abzunehmen, ist bei Übergewicht vernünftig, mehr nur in Ausnahmefällen sinnvoll.</a:t>
            </a:r>
          </a:p>
          <a:p>
            <a:endParaRPr lang="de-DE" dirty="0"/>
          </a:p>
        </p:txBody>
      </p:sp>
      <p:sp>
        <p:nvSpPr>
          <p:cNvPr id="4" name="Foliennummernplatzhalter 3"/>
          <p:cNvSpPr>
            <a:spLocks noGrp="1"/>
          </p:cNvSpPr>
          <p:nvPr>
            <p:ph type="sldNum"/>
          </p:nvPr>
        </p:nvSpPr>
        <p:spPr/>
        <p:txBody>
          <a:bodyPr/>
          <a:lstStyle/>
          <a:p>
            <a:fld id="{994214B5-5039-4F8D-AA2F-09CB057AE314}" type="slidenum">
              <a:rPr lang="de-DE" altLang="de-DE" smtClean="0"/>
              <a:pPr/>
              <a:t>22</a:t>
            </a:fld>
            <a:endParaRPr lang="de-DE" altLang="de-DE"/>
          </a:p>
        </p:txBody>
      </p:sp>
    </p:spTree>
    <p:extLst>
      <p:ext uri="{BB962C8B-B14F-4D97-AF65-F5344CB8AC3E}">
        <p14:creationId xmlns:p14="http://schemas.microsoft.com/office/powerpoint/2010/main" val="35135733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buFont typeface="Times New Roman" charset="0"/>
              <a:buNone/>
              <a:defRPr/>
            </a:pPr>
            <a:r>
              <a:rPr lang="de-DE" altLang="de-DE" dirty="0">
                <a:latin typeface="Arial" charset="0"/>
                <a:ea typeface="Times New Roman" charset="0"/>
                <a:cs typeface="Times New Roman" charset="0"/>
              </a:rPr>
              <a:t>Hier sind die wichtigsten beeinflussbaren Risikofaktoren für die Arteriosklerose dargestellt:</a:t>
            </a:r>
          </a:p>
          <a:p>
            <a:pPr eaLnBrk="1" hangingPunct="1">
              <a:buFont typeface="Times New Roman" charset="0"/>
              <a:buNone/>
              <a:defRPr/>
            </a:pPr>
            <a:r>
              <a:rPr lang="de-DE" altLang="de-DE" dirty="0">
                <a:latin typeface="Arial" charset="0"/>
                <a:ea typeface="Times New Roman" charset="0"/>
                <a:cs typeface="Times New Roman" charset="0"/>
              </a:rPr>
              <a:t>- erhöhtes LDL-Cholesterin und/oder erniedrigtes HDL-Cholesterin</a:t>
            </a:r>
          </a:p>
          <a:p>
            <a:pPr eaLnBrk="1" hangingPunct="1">
              <a:buFont typeface="Times New Roman" charset="0"/>
              <a:buNone/>
              <a:defRPr/>
            </a:pPr>
            <a:r>
              <a:rPr lang="de-DE" altLang="de-DE" dirty="0">
                <a:latin typeface="Arial" charset="0"/>
                <a:ea typeface="Times New Roman" charset="0"/>
                <a:cs typeface="Times New Roman" charset="0"/>
              </a:rPr>
              <a:t>- erhöhter Blutdruck</a:t>
            </a:r>
          </a:p>
          <a:p>
            <a:pPr eaLnBrk="1" hangingPunct="1">
              <a:buFont typeface="Times New Roman" charset="0"/>
              <a:buNone/>
              <a:defRPr/>
            </a:pPr>
            <a:r>
              <a:rPr lang="de-DE" altLang="de-DE" dirty="0">
                <a:latin typeface="Arial" charset="0"/>
                <a:ea typeface="Times New Roman" charset="0"/>
                <a:cs typeface="Times New Roman" charset="0"/>
              </a:rPr>
              <a:t>- erhöhter Blutzucker</a:t>
            </a:r>
          </a:p>
          <a:p>
            <a:pPr eaLnBrk="1" hangingPunct="1">
              <a:buFont typeface="Times New Roman" charset="0"/>
              <a:buNone/>
              <a:defRPr/>
            </a:pPr>
            <a:r>
              <a:rPr lang="de-DE" altLang="de-DE" dirty="0">
                <a:latin typeface="Arial" charset="0"/>
                <a:ea typeface="Times New Roman" charset="0"/>
                <a:cs typeface="Times New Roman" charset="0"/>
              </a:rPr>
              <a:t>- Nikotin</a:t>
            </a:r>
          </a:p>
          <a:p>
            <a:pPr eaLnBrk="1" hangingPunct="1">
              <a:buFont typeface="Times New Roman" charset="0"/>
              <a:buNone/>
              <a:defRPr/>
            </a:pPr>
            <a:r>
              <a:rPr lang="de-DE" altLang="de-DE" dirty="0">
                <a:latin typeface="Arial" charset="0"/>
                <a:ea typeface="Times New Roman" charset="0"/>
                <a:cs typeface="Times New Roman" charset="0"/>
              </a:rPr>
              <a:t>- Übergewicht </a:t>
            </a:r>
          </a:p>
          <a:p>
            <a:pPr eaLnBrk="1" hangingPunct="1">
              <a:buFont typeface="Times New Roman" charset="0"/>
              <a:buNone/>
              <a:defRPr/>
            </a:pPr>
            <a:r>
              <a:rPr lang="de-DE" altLang="de-DE" dirty="0">
                <a:latin typeface="Arial" charset="0"/>
                <a:ea typeface="Times New Roman" charset="0"/>
                <a:cs typeface="Times New Roman" charset="0"/>
              </a:rPr>
              <a:t>- Bewegungsmangel und</a:t>
            </a:r>
          </a:p>
          <a:p>
            <a:pPr eaLnBrk="1" hangingPunct="1">
              <a:buFont typeface="Times New Roman" charset="0"/>
              <a:buNone/>
              <a:defRPr/>
            </a:pPr>
            <a:r>
              <a:rPr lang="de-DE" altLang="de-DE" dirty="0">
                <a:latin typeface="Arial" charset="0"/>
                <a:ea typeface="Times New Roman" charset="0"/>
                <a:cs typeface="Times New Roman" charset="0"/>
              </a:rPr>
              <a:t>- Psychosoziale Faktoren</a:t>
            </a:r>
            <a:r>
              <a:rPr lang="de-DE" altLang="de-DE" dirty="0">
                <a:latin typeface="Times New Roman" charset="0"/>
              </a:rPr>
              <a:t> </a:t>
            </a:r>
          </a:p>
          <a:p>
            <a:endParaRPr lang="de-DE" dirty="0"/>
          </a:p>
        </p:txBody>
      </p:sp>
      <p:sp>
        <p:nvSpPr>
          <p:cNvPr id="4" name="Foliennummernplatzhalter 3"/>
          <p:cNvSpPr>
            <a:spLocks noGrp="1"/>
          </p:cNvSpPr>
          <p:nvPr>
            <p:ph type="sldNum"/>
          </p:nvPr>
        </p:nvSpPr>
        <p:spPr/>
        <p:txBody>
          <a:bodyPr/>
          <a:lstStyle/>
          <a:p>
            <a:fld id="{994214B5-5039-4F8D-AA2F-09CB057AE314}" type="slidenum">
              <a:rPr lang="de-DE" altLang="de-DE" smtClean="0"/>
              <a:pPr/>
              <a:t>23</a:t>
            </a:fld>
            <a:endParaRPr lang="de-DE" altLang="de-DE"/>
          </a:p>
        </p:txBody>
      </p:sp>
    </p:spTree>
    <p:extLst>
      <p:ext uri="{BB962C8B-B14F-4D97-AF65-F5344CB8AC3E}">
        <p14:creationId xmlns:p14="http://schemas.microsoft.com/office/powerpoint/2010/main" val="38985228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449263"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de-DE" altLang="de-DE" dirty="0">
                <a:latin typeface="Arial" charset="0"/>
                <a:ea typeface="Times New Roman" charset="0"/>
                <a:cs typeface="Times New Roman" charset="0"/>
              </a:rPr>
              <a:t>Bei mindestens vier dieser Faktoren, nämlich dem Cholesterin, dem Blutdruck, dem Gewicht und dem Blutzucker spielt die Ernährung eine wichtige Rolle. Auch der Bewegungsmangel hat etwas mit Ernährung zu tun: Unter den Übergewichtigen ist Bewegungsmangel häufiger, und umgekehrt verstärkt Bewegungsmangel noch das Übergewicht. Somit spielt die richtige Ernährung eine Schlüsselrolle bei der Vermeidung von Risikofaktoren der Arteriosklerose.</a:t>
            </a:r>
            <a:r>
              <a:rPr lang="de-DE" altLang="de-DE" dirty="0">
                <a:latin typeface="Times New Roman" charset="0"/>
              </a:rPr>
              <a:t> </a:t>
            </a:r>
          </a:p>
          <a:p>
            <a:endParaRPr lang="de-DE" dirty="0"/>
          </a:p>
        </p:txBody>
      </p:sp>
      <p:sp>
        <p:nvSpPr>
          <p:cNvPr id="4" name="Foliennummernplatzhalter 3"/>
          <p:cNvSpPr>
            <a:spLocks noGrp="1"/>
          </p:cNvSpPr>
          <p:nvPr>
            <p:ph type="sldNum"/>
          </p:nvPr>
        </p:nvSpPr>
        <p:spPr/>
        <p:txBody>
          <a:bodyPr/>
          <a:lstStyle/>
          <a:p>
            <a:fld id="{994214B5-5039-4F8D-AA2F-09CB057AE314}" type="slidenum">
              <a:rPr lang="de-DE" altLang="de-DE" smtClean="0"/>
              <a:pPr/>
              <a:t>4</a:t>
            </a:fld>
            <a:endParaRPr lang="de-DE" altLang="de-DE"/>
          </a:p>
        </p:txBody>
      </p:sp>
    </p:spTree>
    <p:extLst>
      <p:ext uri="{BB962C8B-B14F-4D97-AF65-F5344CB8AC3E}">
        <p14:creationId xmlns:p14="http://schemas.microsoft.com/office/powerpoint/2010/main" val="13709225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449263"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de-DE" altLang="de-DE" dirty="0">
                <a:latin typeface="Arial" charset="0"/>
                <a:ea typeface="Times New Roman" charset="0"/>
                <a:cs typeface="Times New Roman" charset="0"/>
              </a:rPr>
              <a:t>Zwischen Übergewicht und erhöhtem Blutzuckerspiegel, beides Risikofaktoren für die Arteriosklerose, gibt es einen engen Zusammenhang.</a:t>
            </a:r>
            <a:r>
              <a:rPr lang="de-DE" altLang="de-DE" dirty="0">
                <a:latin typeface="Times New Roman" charset="0"/>
              </a:rPr>
              <a:t> </a:t>
            </a:r>
          </a:p>
          <a:p>
            <a:endParaRPr lang="de-DE" dirty="0"/>
          </a:p>
        </p:txBody>
      </p:sp>
      <p:sp>
        <p:nvSpPr>
          <p:cNvPr id="4" name="Foliennummernplatzhalter 3"/>
          <p:cNvSpPr>
            <a:spLocks noGrp="1"/>
          </p:cNvSpPr>
          <p:nvPr>
            <p:ph type="sldNum"/>
          </p:nvPr>
        </p:nvSpPr>
        <p:spPr/>
        <p:txBody>
          <a:bodyPr/>
          <a:lstStyle/>
          <a:p>
            <a:fld id="{994214B5-5039-4F8D-AA2F-09CB057AE314}" type="slidenum">
              <a:rPr lang="de-DE" altLang="de-DE" smtClean="0"/>
              <a:pPr/>
              <a:t>24</a:t>
            </a:fld>
            <a:endParaRPr lang="de-DE" altLang="de-DE"/>
          </a:p>
        </p:txBody>
      </p:sp>
    </p:spTree>
    <p:extLst>
      <p:ext uri="{BB962C8B-B14F-4D97-AF65-F5344CB8AC3E}">
        <p14:creationId xmlns:p14="http://schemas.microsoft.com/office/powerpoint/2010/main" val="18323997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449263"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de-DE" altLang="de-DE" dirty="0">
                <a:latin typeface="Arial" charset="0"/>
                <a:ea typeface="Times New Roman" charset="0"/>
                <a:cs typeface="Times New Roman" charset="0"/>
              </a:rPr>
              <a:t>Eine große Untersuchung hat gezeigt, dass die Wahrscheinlichkeit, eine Zuckerkrankheit zu entwickeln, mit dem Übergewicht zunimmt. Besonders steil steigt die Kurve ab einem Body-Mass-Index von 30 kg/m² an. Wir sprechen hier von dem Typ 2-Diabetes, der nicht durch das Fehlen von Insulin, sondern durch vermindertes Ansprechen der Körperzellen auf Insulin – die sogenannte Insulinresistenz gekennzeichnet ist. Es ist daher für den Diabetiker sehr wichtig, sein Körpergewicht zu kontrollieren.</a:t>
            </a:r>
            <a:r>
              <a:rPr lang="de-DE" altLang="de-DE" dirty="0">
                <a:latin typeface="Times New Roman" charset="0"/>
              </a:rPr>
              <a:t> </a:t>
            </a:r>
          </a:p>
          <a:p>
            <a:endParaRPr lang="de-DE" dirty="0"/>
          </a:p>
        </p:txBody>
      </p:sp>
      <p:sp>
        <p:nvSpPr>
          <p:cNvPr id="4" name="Foliennummernplatzhalter 3"/>
          <p:cNvSpPr>
            <a:spLocks noGrp="1"/>
          </p:cNvSpPr>
          <p:nvPr>
            <p:ph type="sldNum"/>
          </p:nvPr>
        </p:nvSpPr>
        <p:spPr/>
        <p:txBody>
          <a:bodyPr/>
          <a:lstStyle/>
          <a:p>
            <a:fld id="{994214B5-5039-4F8D-AA2F-09CB057AE314}" type="slidenum">
              <a:rPr lang="de-DE" altLang="de-DE" smtClean="0"/>
              <a:pPr/>
              <a:t>25</a:t>
            </a:fld>
            <a:endParaRPr lang="de-DE" altLang="de-DE"/>
          </a:p>
        </p:txBody>
      </p:sp>
    </p:spTree>
    <p:extLst>
      <p:ext uri="{BB962C8B-B14F-4D97-AF65-F5344CB8AC3E}">
        <p14:creationId xmlns:p14="http://schemas.microsoft.com/office/powerpoint/2010/main" val="7014359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449263"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de-DE" altLang="de-DE" dirty="0">
                <a:latin typeface="Arial" charset="0"/>
                <a:ea typeface="Times New Roman" charset="0"/>
                <a:cs typeface="Times New Roman" charset="0"/>
              </a:rPr>
              <a:t>Hier sind wichtige Ernährungsziele beim Diabetes zusammengefasst. Zu vermeiden sind Lebensmittel, die die Energie rasch anfluten lassen, wie Zucker und größere Mengen Weißmehlprodukte. Das gleiche gilt für Alkohol. Kohlenhydrate, die langsamer freigesetzt werden und mit Ballaststoffzufuhr verbunden sind, sollten bevorzugt werden. Nicht nur die Energiezufuhr ist wichtig, sondern auch ein ausreichender Energieverbrauch. Die Berechnung von Broteinheiten ist in der Regel nur noch im Zusammenhang mit einer Insulintherapie von Bedeutung.</a:t>
            </a:r>
            <a:r>
              <a:rPr lang="de-DE" altLang="de-DE" dirty="0">
                <a:latin typeface="Times New Roman" charset="0"/>
              </a:rPr>
              <a:t> </a:t>
            </a:r>
          </a:p>
          <a:p>
            <a:endParaRPr lang="de-DE" dirty="0"/>
          </a:p>
        </p:txBody>
      </p:sp>
      <p:sp>
        <p:nvSpPr>
          <p:cNvPr id="4" name="Foliennummernplatzhalter 3"/>
          <p:cNvSpPr>
            <a:spLocks noGrp="1"/>
          </p:cNvSpPr>
          <p:nvPr>
            <p:ph type="sldNum"/>
          </p:nvPr>
        </p:nvSpPr>
        <p:spPr/>
        <p:txBody>
          <a:bodyPr/>
          <a:lstStyle/>
          <a:p>
            <a:fld id="{994214B5-5039-4F8D-AA2F-09CB057AE314}" type="slidenum">
              <a:rPr lang="de-DE" altLang="de-DE" smtClean="0"/>
              <a:pPr/>
              <a:t>26</a:t>
            </a:fld>
            <a:endParaRPr lang="de-DE" altLang="de-DE"/>
          </a:p>
        </p:txBody>
      </p:sp>
    </p:spTree>
    <p:extLst>
      <p:ext uri="{BB962C8B-B14F-4D97-AF65-F5344CB8AC3E}">
        <p14:creationId xmlns:p14="http://schemas.microsoft.com/office/powerpoint/2010/main" val="29961874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449263"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de-DE" altLang="de-DE" dirty="0">
                <a:latin typeface="Arial" charset="0"/>
                <a:ea typeface="Times New Roman" charset="0"/>
                <a:cs typeface="Times New Roman" charset="0"/>
              </a:rPr>
              <a:t>Ernährung und Körpergewicht beeinflussen auch den Blutdruck und damit einen weiteren wichtigen Risikofaktor für die Arteriosklerose .</a:t>
            </a:r>
            <a:r>
              <a:rPr lang="de-DE" altLang="de-DE" dirty="0">
                <a:latin typeface="Times New Roman" charset="0"/>
              </a:rPr>
              <a:t> </a:t>
            </a:r>
          </a:p>
          <a:p>
            <a:endParaRPr lang="de-DE" dirty="0"/>
          </a:p>
        </p:txBody>
      </p:sp>
      <p:sp>
        <p:nvSpPr>
          <p:cNvPr id="4" name="Foliennummernplatzhalter 3"/>
          <p:cNvSpPr>
            <a:spLocks noGrp="1"/>
          </p:cNvSpPr>
          <p:nvPr>
            <p:ph type="sldNum"/>
          </p:nvPr>
        </p:nvSpPr>
        <p:spPr/>
        <p:txBody>
          <a:bodyPr/>
          <a:lstStyle/>
          <a:p>
            <a:fld id="{994214B5-5039-4F8D-AA2F-09CB057AE314}" type="slidenum">
              <a:rPr lang="de-DE" altLang="de-DE" smtClean="0"/>
              <a:pPr/>
              <a:t>27</a:t>
            </a:fld>
            <a:endParaRPr lang="de-DE" altLang="de-DE"/>
          </a:p>
        </p:txBody>
      </p:sp>
    </p:spTree>
    <p:extLst>
      <p:ext uri="{BB962C8B-B14F-4D97-AF65-F5344CB8AC3E}">
        <p14:creationId xmlns:p14="http://schemas.microsoft.com/office/powerpoint/2010/main" val="10299708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449263"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de-DE" altLang="de-DE" dirty="0">
                <a:latin typeface="Arial" charset="0"/>
                <a:ea typeface="Times New Roman" charset="0"/>
                <a:cs typeface="Times New Roman" charset="0"/>
              </a:rPr>
              <a:t>Das wichtigste Ziel der Ernährung bei Bluthochdruck ist es, das Körpergewicht zu normalisieren. Wenn ein Übergewichtiger fünf Kilogramm abnimmt, sinkt der systolische Blutdruck um 10 bis 15 mm Quecksilbersäule. Damit kann die Ernährung ähnlich effektiv sein wie ein Blutdruckmedikament. Die meisten Hochdruckpatienten müssen zwei bis vier verschiedene Medikamente einnehmen, damit ihr Blutdruck regelrecht eingestellt ist. Bei richtiger Ernährung lassen sich häufig Medikamente einsparen. Zurückhaltung beim Salzen kann den Blutdruck senken. Übermäßiger Alkoholgenuss erhöht den Blutdruck.</a:t>
            </a:r>
            <a:r>
              <a:rPr lang="de-DE" altLang="de-DE" dirty="0">
                <a:latin typeface="Times New Roman" charset="0"/>
              </a:rPr>
              <a:t> </a:t>
            </a:r>
          </a:p>
          <a:p>
            <a:endParaRPr lang="de-DE" dirty="0"/>
          </a:p>
        </p:txBody>
      </p:sp>
      <p:sp>
        <p:nvSpPr>
          <p:cNvPr id="4" name="Foliennummernplatzhalter 3"/>
          <p:cNvSpPr>
            <a:spLocks noGrp="1"/>
          </p:cNvSpPr>
          <p:nvPr>
            <p:ph type="sldNum"/>
          </p:nvPr>
        </p:nvSpPr>
        <p:spPr/>
        <p:txBody>
          <a:bodyPr/>
          <a:lstStyle/>
          <a:p>
            <a:fld id="{994214B5-5039-4F8D-AA2F-09CB057AE314}" type="slidenum">
              <a:rPr lang="de-DE" altLang="de-DE" smtClean="0"/>
              <a:pPr/>
              <a:t>28</a:t>
            </a:fld>
            <a:endParaRPr lang="de-DE" altLang="de-DE"/>
          </a:p>
        </p:txBody>
      </p:sp>
    </p:spTree>
    <p:extLst>
      <p:ext uri="{BB962C8B-B14F-4D97-AF65-F5344CB8AC3E}">
        <p14:creationId xmlns:p14="http://schemas.microsoft.com/office/powerpoint/2010/main" val="1691076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449263"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de-DE" altLang="de-DE" dirty="0">
                <a:latin typeface="Times New Roman" charset="0"/>
              </a:rPr>
              <a:t>Patienten, die Marcumar/</a:t>
            </a:r>
            <a:r>
              <a:rPr lang="de-DE" altLang="de-DE" dirty="0" err="1">
                <a:latin typeface="Times New Roman" charset="0"/>
              </a:rPr>
              <a:t>Falithrom</a:t>
            </a:r>
            <a:r>
              <a:rPr lang="de-DE" altLang="de-DE">
                <a:latin typeface="Times New Roman" charset="0"/>
              </a:rPr>
              <a:t>/Warfarin </a:t>
            </a:r>
            <a:r>
              <a:rPr lang="de-DE" altLang="de-DE" dirty="0">
                <a:latin typeface="Times New Roman" charset="0"/>
              </a:rPr>
              <a:t>einnehmen müssen darauf achten, dass sie nicht starke Schwankungen in ihrer Vitamin K Aufnahme haben, da es ansonsten zu Schwankungen bei ihrem INR-Wert kommen kann und das Risiko für Blutungen oder Thrombosen ansteigen lässt. Vor eine Ernährungsumstellung sollten Patienten, die Marcumar einnehmen, dies mit ihrem Arzt absprechen und ggf. häufiger INR-Messungen durchführen. </a:t>
            </a:r>
          </a:p>
          <a:p>
            <a:endParaRPr lang="de-DE" dirty="0"/>
          </a:p>
        </p:txBody>
      </p:sp>
      <p:sp>
        <p:nvSpPr>
          <p:cNvPr id="4" name="Foliennummernplatzhalter 3"/>
          <p:cNvSpPr>
            <a:spLocks noGrp="1"/>
          </p:cNvSpPr>
          <p:nvPr>
            <p:ph type="sldNum"/>
          </p:nvPr>
        </p:nvSpPr>
        <p:spPr/>
        <p:txBody>
          <a:bodyPr/>
          <a:lstStyle/>
          <a:p>
            <a:fld id="{994214B5-5039-4F8D-AA2F-09CB057AE314}" type="slidenum">
              <a:rPr lang="de-DE" altLang="de-DE" smtClean="0"/>
              <a:pPr/>
              <a:t>29</a:t>
            </a:fld>
            <a:endParaRPr lang="de-DE" altLang="de-DE"/>
          </a:p>
        </p:txBody>
      </p:sp>
    </p:spTree>
    <p:extLst>
      <p:ext uri="{BB962C8B-B14F-4D97-AF65-F5344CB8AC3E}">
        <p14:creationId xmlns:p14="http://schemas.microsoft.com/office/powerpoint/2010/main" val="42068378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buFont typeface="Times New Roman" charset="0"/>
              <a:buNone/>
              <a:defRPr/>
            </a:pPr>
            <a:r>
              <a:rPr lang="de-DE" altLang="de-DE" dirty="0">
                <a:latin typeface="Arial" charset="0"/>
                <a:ea typeface="Times New Roman" charset="0"/>
                <a:cs typeface="Times New Roman" charset="0"/>
              </a:rPr>
              <a:t>Eine dauerhafte Senkung des Körpergewichts ist häufig nur möglich, wenn die richtige Ernährung mit regelmäßiger körperlicher Aktivität verbunden wird. </a:t>
            </a:r>
          </a:p>
          <a:p>
            <a:pPr eaLnBrk="1" hangingPunct="1">
              <a:buFont typeface="Times New Roman" charset="0"/>
              <a:buNone/>
              <a:defRPr/>
            </a:pPr>
            <a:r>
              <a:rPr lang="de-DE" altLang="de-DE" dirty="0">
                <a:latin typeface="Arial" charset="0"/>
                <a:ea typeface="Times New Roman" charset="0"/>
                <a:cs typeface="Times New Roman" charset="0"/>
              </a:rPr>
              <a:t>Bewegung und Beweglichkeit bringen so viel zusätzliche Lebensqualität, dass die entsprechenden Änderungen der Lebensgewohnheiten mittel- und langfristig nicht als Einschränkung, sondern als Gewinn empfunden werden.</a:t>
            </a:r>
            <a:r>
              <a:rPr lang="de-DE" altLang="de-DE" dirty="0">
                <a:latin typeface="Times New Roman" charset="0"/>
              </a:rPr>
              <a:t> </a:t>
            </a:r>
          </a:p>
          <a:p>
            <a:endParaRPr lang="de-DE" dirty="0"/>
          </a:p>
        </p:txBody>
      </p:sp>
      <p:sp>
        <p:nvSpPr>
          <p:cNvPr id="4" name="Foliennummernplatzhalter 3"/>
          <p:cNvSpPr>
            <a:spLocks noGrp="1"/>
          </p:cNvSpPr>
          <p:nvPr>
            <p:ph type="sldNum"/>
          </p:nvPr>
        </p:nvSpPr>
        <p:spPr/>
        <p:txBody>
          <a:bodyPr/>
          <a:lstStyle/>
          <a:p>
            <a:fld id="{994214B5-5039-4F8D-AA2F-09CB057AE314}" type="slidenum">
              <a:rPr lang="de-DE" altLang="de-DE" smtClean="0"/>
              <a:pPr/>
              <a:t>30</a:t>
            </a:fld>
            <a:endParaRPr lang="de-DE" altLang="de-DE"/>
          </a:p>
        </p:txBody>
      </p:sp>
    </p:spTree>
    <p:extLst>
      <p:ext uri="{BB962C8B-B14F-4D97-AF65-F5344CB8AC3E}">
        <p14:creationId xmlns:p14="http://schemas.microsoft.com/office/powerpoint/2010/main" val="28674351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449263"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de-DE" altLang="de-DE" dirty="0">
                <a:latin typeface="Arial" charset="0"/>
                <a:ea typeface="Times New Roman" charset="0"/>
                <a:cs typeface="Times New Roman" charset="0"/>
              </a:rPr>
              <a:t>Richtig essen mit Genuss kann und darf ganz viel Spaß machen und dient zusätzlich der Gesundheit.</a:t>
            </a:r>
            <a:r>
              <a:rPr lang="de-DE" altLang="de-DE" dirty="0">
                <a:latin typeface="Times New Roman" charset="0"/>
              </a:rPr>
              <a:t> </a:t>
            </a:r>
          </a:p>
          <a:p>
            <a:endParaRPr lang="de-DE" dirty="0"/>
          </a:p>
        </p:txBody>
      </p:sp>
      <p:sp>
        <p:nvSpPr>
          <p:cNvPr id="4" name="Foliennummernplatzhalter 3"/>
          <p:cNvSpPr>
            <a:spLocks noGrp="1"/>
          </p:cNvSpPr>
          <p:nvPr>
            <p:ph type="sldNum"/>
          </p:nvPr>
        </p:nvSpPr>
        <p:spPr/>
        <p:txBody>
          <a:bodyPr/>
          <a:lstStyle/>
          <a:p>
            <a:fld id="{994214B5-5039-4F8D-AA2F-09CB057AE314}" type="slidenum">
              <a:rPr lang="de-DE" altLang="de-DE" smtClean="0"/>
              <a:pPr/>
              <a:t>31</a:t>
            </a:fld>
            <a:endParaRPr lang="de-DE" altLang="de-DE"/>
          </a:p>
        </p:txBody>
      </p:sp>
    </p:spTree>
    <p:extLst>
      <p:ext uri="{BB962C8B-B14F-4D97-AF65-F5344CB8AC3E}">
        <p14:creationId xmlns:p14="http://schemas.microsoft.com/office/powerpoint/2010/main" val="39826249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6322" name="Rectangle 9"/>
          <p:cNvSpPr>
            <a:spLocks noGrp="1" noChangeArrowheads="1"/>
          </p:cNvSpPr>
          <p:nvPr>
            <p:ph type="sldNum" sz="quarter"/>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30000"/>
              </a:spcBef>
              <a:buClr>
                <a:srgbClr val="000000"/>
              </a:buClr>
              <a:buSzPct val="100000"/>
              <a:buFont typeface="Times New Roman" pitchFamily="18" charset="0"/>
              <a:tabLst>
                <a:tab pos="0" algn="l"/>
                <a:tab pos="409575" algn="l"/>
                <a:tab pos="820738" algn="l"/>
                <a:tab pos="1233488" algn="l"/>
                <a:tab pos="1644650" algn="l"/>
                <a:tab pos="2055813" algn="l"/>
                <a:tab pos="2468563" algn="l"/>
                <a:tab pos="2879725" algn="l"/>
                <a:tab pos="3292475" algn="l"/>
                <a:tab pos="3703638" algn="l"/>
                <a:tab pos="4114800" algn="l"/>
                <a:tab pos="4527550" algn="l"/>
                <a:tab pos="4938713" algn="l"/>
                <a:tab pos="5349875" algn="l"/>
                <a:tab pos="5762625" algn="l"/>
                <a:tab pos="6173788" algn="l"/>
                <a:tab pos="6584950" algn="l"/>
                <a:tab pos="6997700" algn="l"/>
                <a:tab pos="7408863" algn="l"/>
                <a:tab pos="7821613" algn="l"/>
                <a:tab pos="8232775"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09575" algn="l"/>
                <a:tab pos="820738" algn="l"/>
                <a:tab pos="1233488" algn="l"/>
                <a:tab pos="1644650" algn="l"/>
                <a:tab pos="2055813" algn="l"/>
                <a:tab pos="2468563" algn="l"/>
                <a:tab pos="2879725" algn="l"/>
                <a:tab pos="3292475" algn="l"/>
                <a:tab pos="3703638" algn="l"/>
                <a:tab pos="4114800" algn="l"/>
                <a:tab pos="4527550" algn="l"/>
                <a:tab pos="4938713" algn="l"/>
                <a:tab pos="5349875" algn="l"/>
                <a:tab pos="5762625" algn="l"/>
                <a:tab pos="6173788" algn="l"/>
                <a:tab pos="6584950" algn="l"/>
                <a:tab pos="6997700" algn="l"/>
                <a:tab pos="7408863" algn="l"/>
                <a:tab pos="7821613" algn="l"/>
                <a:tab pos="8232775"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09575" algn="l"/>
                <a:tab pos="820738" algn="l"/>
                <a:tab pos="1233488" algn="l"/>
                <a:tab pos="1644650" algn="l"/>
                <a:tab pos="2055813" algn="l"/>
                <a:tab pos="2468563" algn="l"/>
                <a:tab pos="2879725" algn="l"/>
                <a:tab pos="3292475" algn="l"/>
                <a:tab pos="3703638" algn="l"/>
                <a:tab pos="4114800" algn="l"/>
                <a:tab pos="4527550" algn="l"/>
                <a:tab pos="4938713" algn="l"/>
                <a:tab pos="5349875" algn="l"/>
                <a:tab pos="5762625" algn="l"/>
                <a:tab pos="6173788" algn="l"/>
                <a:tab pos="6584950" algn="l"/>
                <a:tab pos="6997700" algn="l"/>
                <a:tab pos="7408863" algn="l"/>
                <a:tab pos="7821613" algn="l"/>
                <a:tab pos="8232775"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09575" algn="l"/>
                <a:tab pos="820738" algn="l"/>
                <a:tab pos="1233488" algn="l"/>
                <a:tab pos="1644650" algn="l"/>
                <a:tab pos="2055813" algn="l"/>
                <a:tab pos="2468563" algn="l"/>
                <a:tab pos="2879725" algn="l"/>
                <a:tab pos="3292475" algn="l"/>
                <a:tab pos="3703638" algn="l"/>
                <a:tab pos="4114800" algn="l"/>
                <a:tab pos="4527550" algn="l"/>
                <a:tab pos="4938713" algn="l"/>
                <a:tab pos="5349875" algn="l"/>
                <a:tab pos="5762625" algn="l"/>
                <a:tab pos="6173788" algn="l"/>
                <a:tab pos="6584950" algn="l"/>
                <a:tab pos="6997700" algn="l"/>
                <a:tab pos="7408863" algn="l"/>
                <a:tab pos="7821613" algn="l"/>
                <a:tab pos="8232775"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09575" algn="l"/>
                <a:tab pos="820738" algn="l"/>
                <a:tab pos="1233488" algn="l"/>
                <a:tab pos="1644650" algn="l"/>
                <a:tab pos="2055813" algn="l"/>
                <a:tab pos="2468563" algn="l"/>
                <a:tab pos="2879725" algn="l"/>
                <a:tab pos="3292475" algn="l"/>
                <a:tab pos="3703638" algn="l"/>
                <a:tab pos="4114800" algn="l"/>
                <a:tab pos="4527550" algn="l"/>
                <a:tab pos="4938713" algn="l"/>
                <a:tab pos="5349875" algn="l"/>
                <a:tab pos="5762625" algn="l"/>
                <a:tab pos="6173788" algn="l"/>
                <a:tab pos="6584950" algn="l"/>
                <a:tab pos="6997700" algn="l"/>
                <a:tab pos="7408863" algn="l"/>
                <a:tab pos="7821613" algn="l"/>
                <a:tab pos="8232775"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09575" algn="l"/>
                <a:tab pos="820738" algn="l"/>
                <a:tab pos="1233488" algn="l"/>
                <a:tab pos="1644650" algn="l"/>
                <a:tab pos="2055813" algn="l"/>
                <a:tab pos="2468563" algn="l"/>
                <a:tab pos="2879725" algn="l"/>
                <a:tab pos="3292475" algn="l"/>
                <a:tab pos="3703638" algn="l"/>
                <a:tab pos="4114800" algn="l"/>
                <a:tab pos="4527550" algn="l"/>
                <a:tab pos="4938713" algn="l"/>
                <a:tab pos="5349875" algn="l"/>
                <a:tab pos="5762625" algn="l"/>
                <a:tab pos="6173788" algn="l"/>
                <a:tab pos="6584950" algn="l"/>
                <a:tab pos="6997700" algn="l"/>
                <a:tab pos="7408863" algn="l"/>
                <a:tab pos="7821613" algn="l"/>
                <a:tab pos="8232775"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09575" algn="l"/>
                <a:tab pos="820738" algn="l"/>
                <a:tab pos="1233488" algn="l"/>
                <a:tab pos="1644650" algn="l"/>
                <a:tab pos="2055813" algn="l"/>
                <a:tab pos="2468563" algn="l"/>
                <a:tab pos="2879725" algn="l"/>
                <a:tab pos="3292475" algn="l"/>
                <a:tab pos="3703638" algn="l"/>
                <a:tab pos="4114800" algn="l"/>
                <a:tab pos="4527550" algn="l"/>
                <a:tab pos="4938713" algn="l"/>
                <a:tab pos="5349875" algn="l"/>
                <a:tab pos="5762625" algn="l"/>
                <a:tab pos="6173788" algn="l"/>
                <a:tab pos="6584950" algn="l"/>
                <a:tab pos="6997700" algn="l"/>
                <a:tab pos="7408863" algn="l"/>
                <a:tab pos="7821613" algn="l"/>
                <a:tab pos="8232775"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09575" algn="l"/>
                <a:tab pos="820738" algn="l"/>
                <a:tab pos="1233488" algn="l"/>
                <a:tab pos="1644650" algn="l"/>
                <a:tab pos="2055813" algn="l"/>
                <a:tab pos="2468563" algn="l"/>
                <a:tab pos="2879725" algn="l"/>
                <a:tab pos="3292475" algn="l"/>
                <a:tab pos="3703638" algn="l"/>
                <a:tab pos="4114800" algn="l"/>
                <a:tab pos="4527550" algn="l"/>
                <a:tab pos="4938713" algn="l"/>
                <a:tab pos="5349875" algn="l"/>
                <a:tab pos="5762625" algn="l"/>
                <a:tab pos="6173788" algn="l"/>
                <a:tab pos="6584950" algn="l"/>
                <a:tab pos="6997700" algn="l"/>
                <a:tab pos="7408863" algn="l"/>
                <a:tab pos="7821613" algn="l"/>
                <a:tab pos="8232775"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09575" algn="l"/>
                <a:tab pos="820738" algn="l"/>
                <a:tab pos="1233488" algn="l"/>
                <a:tab pos="1644650" algn="l"/>
                <a:tab pos="2055813" algn="l"/>
                <a:tab pos="2468563" algn="l"/>
                <a:tab pos="2879725" algn="l"/>
                <a:tab pos="3292475" algn="l"/>
                <a:tab pos="3703638" algn="l"/>
                <a:tab pos="4114800" algn="l"/>
                <a:tab pos="4527550" algn="l"/>
                <a:tab pos="4938713" algn="l"/>
                <a:tab pos="5349875" algn="l"/>
                <a:tab pos="5762625" algn="l"/>
                <a:tab pos="6173788" algn="l"/>
                <a:tab pos="6584950" algn="l"/>
                <a:tab pos="6997700" algn="l"/>
                <a:tab pos="7408863" algn="l"/>
                <a:tab pos="7821613" algn="l"/>
                <a:tab pos="8232775" algn="l"/>
              </a:tabLst>
              <a:defRPr sz="1200">
                <a:solidFill>
                  <a:srgbClr val="000000"/>
                </a:solidFill>
                <a:latin typeface="Times New Roman" pitchFamily="18" charset="0"/>
              </a:defRPr>
            </a:lvl9pPr>
          </a:lstStyle>
          <a:p>
            <a:pPr>
              <a:spcBef>
                <a:spcPct val="0"/>
              </a:spcBef>
              <a:buClrTx/>
              <a:buFontTx/>
              <a:buNone/>
            </a:pPr>
            <a:fld id="{BB1F46AA-5F95-4DE5-A6B1-BDD3EB9E0470}" type="slidenum">
              <a:rPr lang="de-DE" altLang="de-DE" sz="1300"/>
              <a:pPr>
                <a:spcBef>
                  <a:spcPct val="0"/>
                </a:spcBef>
                <a:buClrTx/>
                <a:buFontTx/>
                <a:buNone/>
              </a:pPr>
              <a:t>32</a:t>
            </a:fld>
            <a:endParaRPr lang="de-DE" altLang="de-DE" sz="1300"/>
          </a:p>
        </p:txBody>
      </p:sp>
      <p:sp>
        <p:nvSpPr>
          <p:cNvPr id="67587" name="Rectangle 1"/>
          <p:cNvSpPr>
            <a:spLocks noGrp="1" noRot="1" noChangeAspect="1" noChangeArrowheads="1" noTextEdit="1"/>
          </p:cNvSpPr>
          <p:nvPr>
            <p:ph type="sldImg"/>
          </p:nvPr>
        </p:nvSpPr>
        <p:spPr>
          <a:xfrm>
            <a:off x="92075" y="755650"/>
            <a:ext cx="6615113" cy="37226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7588" name="Rectangle 2"/>
          <p:cNvSpPr>
            <a:spLocks noGrp="1" noChangeArrowheads="1"/>
          </p:cNvSpPr>
          <p:nvPr>
            <p:ph type="body" idx="1"/>
          </p:nvPr>
        </p:nvSpPr>
        <p:spPr>
          <a:xfrm>
            <a:off x="679450" y="4716463"/>
            <a:ext cx="5437188" cy="4465637"/>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a:p>
        </p:txBody>
      </p:sp>
    </p:spTree>
    <p:extLst>
      <p:ext uri="{BB962C8B-B14F-4D97-AF65-F5344CB8AC3E}">
        <p14:creationId xmlns:p14="http://schemas.microsoft.com/office/powerpoint/2010/main" val="32820882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449263"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de-DE" altLang="de-DE" dirty="0">
                <a:latin typeface="Arial" charset="0"/>
                <a:ea typeface="Times New Roman" charset="0"/>
                <a:cs typeface="Times New Roman" charset="0"/>
              </a:rPr>
              <a:t>Für Menschen mit Herz-Kreislauf-Erkrankungen, mit einer Zuckerkrankheit, mit Fettstoffwechselstörungen und mit Übergewicht gibt es Ernährungsempfehlungen, die sich sehr ähnlich sind und sich daher gut miteinander verbinden lassen. Daraus lässt sich eine Art ideale Ernährungsweise ableiten, die gleichermaßen für Gesunde und Patienten gilt. Das ist wichtig für die Frage, ob Erkrankte in ihrer Familie eine besondere Ernährung brauchen: Das ist nicht der Fall. Die gesunden Familienmitglieder können die gleiche Kost essen und profitieren ebenfalls.</a:t>
            </a:r>
            <a:r>
              <a:rPr lang="de-DE" altLang="de-DE" dirty="0">
                <a:latin typeface="Times New Roman" charset="0"/>
              </a:rPr>
              <a:t> </a:t>
            </a:r>
          </a:p>
          <a:p>
            <a:endParaRPr lang="de-DE" dirty="0"/>
          </a:p>
        </p:txBody>
      </p:sp>
      <p:sp>
        <p:nvSpPr>
          <p:cNvPr id="4" name="Foliennummernplatzhalter 3"/>
          <p:cNvSpPr>
            <a:spLocks noGrp="1"/>
          </p:cNvSpPr>
          <p:nvPr>
            <p:ph type="sldNum"/>
          </p:nvPr>
        </p:nvSpPr>
        <p:spPr/>
        <p:txBody>
          <a:bodyPr/>
          <a:lstStyle/>
          <a:p>
            <a:fld id="{994214B5-5039-4F8D-AA2F-09CB057AE314}" type="slidenum">
              <a:rPr lang="de-DE" altLang="de-DE" smtClean="0"/>
              <a:pPr/>
              <a:t>5</a:t>
            </a:fld>
            <a:endParaRPr lang="de-DE" altLang="de-DE"/>
          </a:p>
        </p:txBody>
      </p:sp>
    </p:spTree>
    <p:extLst>
      <p:ext uri="{BB962C8B-B14F-4D97-AF65-F5344CB8AC3E}">
        <p14:creationId xmlns:p14="http://schemas.microsoft.com/office/powerpoint/2010/main" val="37307551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Hochverarbeitete Lebensmittel werden zunehmend konsumiert, der Konsum geht aber mit einem erhöhten Risiko für Herzkreislauferkrankungen einher. Dabei können verschiedene Faktoren wie die Verarbeitung oder Verpackung dazu beitragen, dass das Lebensmittel für uns weniger gesund ist. </a:t>
            </a:r>
          </a:p>
          <a:p>
            <a:r>
              <a:rPr lang="de-DE" dirty="0"/>
              <a:t>Bei der Haltbarmachung können z.B. Vitamine verloren gehen. Unter Zusatzstoffe sind z.B. die sogenannten E-Nummern gemeint, die zur Haltbarmachung oder Geschmacksverstärkung ergänzt werden. Auch die sehr ungünstigen Transfette können entstehen. Diese sind mit einem erhöhten Herzkreislaufrisiko verbunden.</a:t>
            </a:r>
          </a:p>
        </p:txBody>
      </p:sp>
      <p:sp>
        <p:nvSpPr>
          <p:cNvPr id="4" name="Foliennummernplatzhalter 3"/>
          <p:cNvSpPr>
            <a:spLocks noGrp="1"/>
          </p:cNvSpPr>
          <p:nvPr>
            <p:ph type="sldNum"/>
          </p:nvPr>
        </p:nvSpPr>
        <p:spPr/>
        <p:txBody>
          <a:bodyPr/>
          <a:lstStyle/>
          <a:p>
            <a:fld id="{994214B5-5039-4F8D-AA2F-09CB057AE314}" type="slidenum">
              <a:rPr lang="de-DE" altLang="de-DE" smtClean="0"/>
              <a:pPr/>
              <a:t>7</a:t>
            </a:fld>
            <a:endParaRPr lang="de-DE" altLang="de-DE"/>
          </a:p>
        </p:txBody>
      </p:sp>
    </p:spTree>
    <p:extLst>
      <p:ext uri="{BB962C8B-B14F-4D97-AF65-F5344CB8AC3E}">
        <p14:creationId xmlns:p14="http://schemas.microsoft.com/office/powerpoint/2010/main" val="20902806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Fazit: erhöhter Konsum von hochverarbeiteten Lebensmitteln führt zu mehr Herz-Kreislauferkrankungen. </a:t>
            </a:r>
          </a:p>
        </p:txBody>
      </p:sp>
      <p:sp>
        <p:nvSpPr>
          <p:cNvPr id="4" name="Foliennummernplatzhalter 3"/>
          <p:cNvSpPr>
            <a:spLocks noGrp="1"/>
          </p:cNvSpPr>
          <p:nvPr>
            <p:ph type="sldNum"/>
          </p:nvPr>
        </p:nvSpPr>
        <p:spPr/>
        <p:txBody>
          <a:bodyPr/>
          <a:lstStyle/>
          <a:p>
            <a:fld id="{994214B5-5039-4F8D-AA2F-09CB057AE314}" type="slidenum">
              <a:rPr lang="de-DE" altLang="de-DE" smtClean="0"/>
              <a:pPr/>
              <a:t>8</a:t>
            </a:fld>
            <a:endParaRPr lang="de-DE" altLang="de-DE"/>
          </a:p>
        </p:txBody>
      </p:sp>
    </p:spTree>
    <p:extLst>
      <p:ext uri="{BB962C8B-B14F-4D97-AF65-F5344CB8AC3E}">
        <p14:creationId xmlns:p14="http://schemas.microsoft.com/office/powerpoint/2010/main" val="26770201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449263"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de-DE" i="1" dirty="0"/>
              <a:t>Wie sieht es mit gesunden Lebensmitteln aus? Daten des Robert-Koch-Instituts aus dem Jahr 2019/20 zeigen, dass nicht einmal die Hälfte der Bevölkerung täglich Obst und Gemüse isst, Männer noch einmal deutlich weniger als Frauen. </a:t>
            </a:r>
          </a:p>
          <a:p>
            <a:pPr marL="0" marR="0" lvl="0" indent="0" algn="l" defTabSz="449263"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de-DE" i="1" dirty="0"/>
              <a:t>Robert Koch-Institut 2021, Studie GEDA 2019/2020-EHIS</a:t>
            </a:r>
            <a:r>
              <a:rPr lang="de-DE" dirty="0"/>
              <a:t>Abruf 23.3.23 (https://www.rki.de/DE/Content/Gesundheitsmonitoring/Themen/Ernaehrung/Ernaehrung_node.html)</a:t>
            </a:r>
          </a:p>
          <a:p>
            <a:endParaRPr lang="de-DE" dirty="0"/>
          </a:p>
        </p:txBody>
      </p:sp>
      <p:sp>
        <p:nvSpPr>
          <p:cNvPr id="4" name="Foliennummernplatzhalter 3"/>
          <p:cNvSpPr>
            <a:spLocks noGrp="1"/>
          </p:cNvSpPr>
          <p:nvPr>
            <p:ph type="sldNum"/>
          </p:nvPr>
        </p:nvSpPr>
        <p:spPr/>
        <p:txBody>
          <a:bodyPr/>
          <a:lstStyle/>
          <a:p>
            <a:fld id="{994214B5-5039-4F8D-AA2F-09CB057AE314}" type="slidenum">
              <a:rPr lang="de-DE" altLang="de-DE" smtClean="0"/>
              <a:pPr/>
              <a:t>9</a:t>
            </a:fld>
            <a:endParaRPr lang="de-DE" altLang="de-DE"/>
          </a:p>
        </p:txBody>
      </p:sp>
    </p:spTree>
    <p:extLst>
      <p:ext uri="{BB962C8B-B14F-4D97-AF65-F5344CB8AC3E}">
        <p14:creationId xmlns:p14="http://schemas.microsoft.com/office/powerpoint/2010/main" val="30657083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defRPr/>
            </a:pPr>
            <a:r>
              <a:rPr lang="de-DE" altLang="de-DE" dirty="0">
                <a:latin typeface="Times New Roman"/>
                <a:cs typeface="Times New Roman"/>
              </a:rPr>
              <a:t>Die gesunde Ernährung kann aufgrund des Umfangs des Themas nur in den Grundprinzipien vermittelt werden. Dies kann anhand der Abbildung des Ernährungskreises mehr oder weniger detailliert erfolgen. Eine dauerhafte Ernährungsumstellung anstelle zeitlich begrenzter Diäten ist zu empfehlen. Zu weiteren Details kann auf Teil D (Ernährung) der gesundheitsbildenden Maßnahme verwiesen werden. Obstkonsum ist wichtig, ist aber bei Diabetes und Fettleber zu begrenzen. </a:t>
            </a:r>
            <a:endParaRPr lang="de-DE" altLang="de-DE" dirty="0"/>
          </a:p>
          <a:p>
            <a:endParaRPr lang="de-DE" dirty="0"/>
          </a:p>
        </p:txBody>
      </p:sp>
      <p:sp>
        <p:nvSpPr>
          <p:cNvPr id="4" name="Foliennummernplatzhalter 3"/>
          <p:cNvSpPr>
            <a:spLocks noGrp="1"/>
          </p:cNvSpPr>
          <p:nvPr>
            <p:ph type="sldNum"/>
          </p:nvPr>
        </p:nvSpPr>
        <p:spPr/>
        <p:txBody>
          <a:bodyPr/>
          <a:lstStyle/>
          <a:p>
            <a:fld id="{039D0330-FDC9-4217-9F82-9EB4175DDB8A}" type="slidenum">
              <a:rPr lang="de-DE" altLang="de-DE" smtClean="0"/>
              <a:pPr/>
              <a:t>10</a:t>
            </a:fld>
            <a:endParaRPr lang="de-DE" altLang="de-DE"/>
          </a:p>
        </p:txBody>
      </p:sp>
    </p:spTree>
    <p:extLst>
      <p:ext uri="{BB962C8B-B14F-4D97-AF65-F5344CB8AC3E}">
        <p14:creationId xmlns:p14="http://schemas.microsoft.com/office/powerpoint/2010/main" val="16425776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449263"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de-DE" altLang="de-DE" dirty="0">
                <a:latin typeface="Arial" charset="0"/>
                <a:ea typeface="Times New Roman" charset="0"/>
                <a:cs typeface="Times New Roman" charset="0"/>
              </a:rPr>
              <a:t>Hier erkennt man, wie die Ernährung auf den Cholesterinspiegel wirkt. Am ungünstigsten sind gesättigte Fettsäuren, am stärksten cholesterinsenkend sind dagegen die mehrfach ungesättigten Fettsäuren, bei denen es sich im Wesentlichen um die bei Zimmertemperatur flüssigen pflanzlichen Öle handelt. Als einfach ungesättigte Fettsäure muss man sich das Olivenöl merken. Auch Olivenöl senkt den Cholesterinspiegel, wenn auch nicht ganz so stark wie mehrfach ungesättigte Fettsäuren. Olivenöl hat aber darüber hinaus gehende günstige Wirkungen. Lösliche Ballaststoffe, also alle unverdaulichen pflanzlichen Fasern in Obst, Gemüsen und Körnerprodukten, senken den Cholesterinspiegel, während ein </a:t>
            </a:r>
            <a:r>
              <a:rPr lang="de-DE" altLang="de-DE" u="sng" dirty="0">
                <a:latin typeface="Arial" charset="0"/>
                <a:ea typeface="Times New Roman" charset="0"/>
                <a:cs typeface="Times New Roman" charset="0"/>
              </a:rPr>
              <a:t>hoher Konsum </a:t>
            </a:r>
            <a:r>
              <a:rPr lang="de-DE" altLang="de-DE" dirty="0">
                <a:latin typeface="Arial" charset="0"/>
                <a:ea typeface="Times New Roman" charset="0"/>
                <a:cs typeface="Times New Roman" charset="0"/>
              </a:rPr>
              <a:t>cholesterinhaltige Nahrungsmittel den Cholesterinspiegel steigern. Sie tun dies aber in wesentlich geringerem Maße als die ungünstigen gesättigten Fettsäuren. </a:t>
            </a:r>
          </a:p>
          <a:p>
            <a:endParaRPr lang="de-DE" dirty="0"/>
          </a:p>
        </p:txBody>
      </p:sp>
      <p:sp>
        <p:nvSpPr>
          <p:cNvPr id="4" name="Foliennummernplatzhalter 3"/>
          <p:cNvSpPr>
            <a:spLocks noGrp="1"/>
          </p:cNvSpPr>
          <p:nvPr>
            <p:ph type="sldNum"/>
          </p:nvPr>
        </p:nvSpPr>
        <p:spPr/>
        <p:txBody>
          <a:bodyPr/>
          <a:lstStyle/>
          <a:p>
            <a:fld id="{994214B5-5039-4F8D-AA2F-09CB057AE314}" type="slidenum">
              <a:rPr lang="de-DE" altLang="de-DE" smtClean="0"/>
              <a:pPr/>
              <a:t>11</a:t>
            </a:fld>
            <a:endParaRPr lang="de-DE" altLang="de-DE"/>
          </a:p>
        </p:txBody>
      </p:sp>
    </p:spTree>
    <p:extLst>
      <p:ext uri="{BB962C8B-B14F-4D97-AF65-F5344CB8AC3E}">
        <p14:creationId xmlns:p14="http://schemas.microsoft.com/office/powerpoint/2010/main" val="2940869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449263"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de-DE" altLang="de-DE" dirty="0"/>
              <a:t>Die Fette weisen unterschiedliche Anteile an der Fettsäuren auf. Das Olivenöl hat z.B. einen hohen Anteil an einfach ungesättigten Fettsäuren. Die mehrfach ungesättigten Fettsäuren sind wichtig, aber auch sehr empfindlich </a:t>
            </a:r>
            <a:r>
              <a:rPr lang="de-DE" altLang="de-DE" dirty="0" err="1"/>
              <a:t>zB</a:t>
            </a:r>
            <a:r>
              <a:rPr lang="de-DE" altLang="de-DE" dirty="0"/>
              <a:t>. Gegenüber Hitze. Außerdem gibt es noch weitere Komponenten in den Fetten z. B. Die sekundären Pflanzenstoffe, die besonders im Olivenöl vorliegen und gesundheitsförderlich sind. </a:t>
            </a:r>
          </a:p>
          <a:p>
            <a:endParaRPr lang="de-DE" dirty="0"/>
          </a:p>
        </p:txBody>
      </p:sp>
      <p:sp>
        <p:nvSpPr>
          <p:cNvPr id="4" name="Foliennummernplatzhalter 3"/>
          <p:cNvSpPr>
            <a:spLocks noGrp="1"/>
          </p:cNvSpPr>
          <p:nvPr>
            <p:ph type="sldNum"/>
          </p:nvPr>
        </p:nvSpPr>
        <p:spPr/>
        <p:txBody>
          <a:bodyPr/>
          <a:lstStyle/>
          <a:p>
            <a:fld id="{994214B5-5039-4F8D-AA2F-09CB057AE314}" type="slidenum">
              <a:rPr lang="de-DE" altLang="de-DE" smtClean="0"/>
              <a:pPr/>
              <a:t>12</a:t>
            </a:fld>
            <a:endParaRPr lang="de-DE" altLang="de-DE"/>
          </a:p>
        </p:txBody>
      </p:sp>
    </p:spTree>
    <p:extLst>
      <p:ext uri="{BB962C8B-B14F-4D97-AF65-F5344CB8AC3E}">
        <p14:creationId xmlns:p14="http://schemas.microsoft.com/office/powerpoint/2010/main" val="28254148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184823D-E322-34EF-720C-A8C376B570E5}"/>
              </a:ext>
            </a:extLst>
          </p:cNvPr>
          <p:cNvSpPr>
            <a:spLocks noGrp="1"/>
          </p:cNvSpPr>
          <p:nvPr>
            <p:ph type="ctrTitle"/>
          </p:nvPr>
        </p:nvSpPr>
        <p:spPr>
          <a:xfrm>
            <a:off x="2164556" y="1594171"/>
            <a:ext cx="12987338" cy="3391276"/>
          </a:xfrm>
        </p:spPr>
        <p:txBody>
          <a:bodyPr anchor="b"/>
          <a:lstStyle>
            <a:lvl1pPr algn="ctr">
              <a:defRPr sz="8522"/>
            </a:lvl1pPr>
          </a:lstStyle>
          <a:p>
            <a:r>
              <a:rPr lang="de-DE" dirty="0"/>
              <a:t>Mastertitelformat bearbeiten</a:t>
            </a:r>
          </a:p>
        </p:txBody>
      </p:sp>
      <p:sp>
        <p:nvSpPr>
          <p:cNvPr id="3" name="Untertitel 2">
            <a:extLst>
              <a:ext uri="{FF2B5EF4-FFF2-40B4-BE49-F238E27FC236}">
                <a16:creationId xmlns:a16="http://schemas.microsoft.com/office/drawing/2014/main" id="{4CE31C7B-B7D5-676D-A91C-023030B69B56}"/>
              </a:ext>
            </a:extLst>
          </p:cNvPr>
          <p:cNvSpPr>
            <a:spLocks noGrp="1"/>
          </p:cNvSpPr>
          <p:nvPr>
            <p:ph type="subTitle" idx="1"/>
          </p:nvPr>
        </p:nvSpPr>
        <p:spPr>
          <a:xfrm>
            <a:off x="2164556" y="5116228"/>
            <a:ext cx="12987338" cy="2351795"/>
          </a:xfrm>
        </p:spPr>
        <p:txBody>
          <a:bodyPr/>
          <a:lstStyle>
            <a:lvl1pPr marL="0" indent="0" algn="ctr">
              <a:buNone/>
              <a:defRPr sz="3409"/>
            </a:lvl1pPr>
            <a:lvl2pPr marL="649361" indent="0" algn="ctr">
              <a:buNone/>
              <a:defRPr sz="2841"/>
            </a:lvl2pPr>
            <a:lvl3pPr marL="1298722" indent="0" algn="ctr">
              <a:buNone/>
              <a:defRPr sz="2557"/>
            </a:lvl3pPr>
            <a:lvl4pPr marL="1948083" indent="0" algn="ctr">
              <a:buNone/>
              <a:defRPr sz="2272"/>
            </a:lvl4pPr>
            <a:lvl5pPr marL="2597445" indent="0" algn="ctr">
              <a:buNone/>
              <a:defRPr sz="2272"/>
            </a:lvl5pPr>
            <a:lvl6pPr marL="3246806" indent="0" algn="ctr">
              <a:buNone/>
              <a:defRPr sz="2272"/>
            </a:lvl6pPr>
            <a:lvl7pPr marL="3896167" indent="0" algn="ctr">
              <a:buNone/>
              <a:defRPr sz="2272"/>
            </a:lvl7pPr>
            <a:lvl8pPr marL="4545528" indent="0" algn="ctr">
              <a:buNone/>
              <a:defRPr sz="2272"/>
            </a:lvl8pPr>
            <a:lvl9pPr marL="5194889" indent="0" algn="ctr">
              <a:buNone/>
              <a:defRPr sz="2272"/>
            </a:lvl9pPr>
          </a:lstStyle>
          <a:p>
            <a:r>
              <a:rPr lang="de-DE" dirty="0"/>
              <a:t>Master-Untertitelformat bearbeiten</a:t>
            </a:r>
          </a:p>
        </p:txBody>
      </p:sp>
      <p:sp>
        <p:nvSpPr>
          <p:cNvPr id="5" name="Fußzeilenplatzhalter 4">
            <a:extLst>
              <a:ext uri="{FF2B5EF4-FFF2-40B4-BE49-F238E27FC236}">
                <a16:creationId xmlns:a16="http://schemas.microsoft.com/office/drawing/2014/main" id="{586830D7-F203-9860-C565-5F8D3940B3B2}"/>
              </a:ext>
            </a:extLst>
          </p:cNvPr>
          <p:cNvSpPr>
            <a:spLocks noGrp="1"/>
          </p:cNvSpPr>
          <p:nvPr>
            <p:ph type="ftr" sz="quarter" idx="11"/>
          </p:nvPr>
        </p:nvSpPr>
        <p:spPr/>
        <p:txBody>
          <a:bodyPr/>
          <a:lstStyle/>
          <a:p>
            <a:r>
              <a:rPr lang="en-US"/>
              <a:t>Stand: April 2024 © DGPR</a:t>
            </a:r>
          </a:p>
        </p:txBody>
      </p:sp>
      <p:sp>
        <p:nvSpPr>
          <p:cNvPr id="6" name="Foliennummernplatzhalter 5">
            <a:extLst>
              <a:ext uri="{FF2B5EF4-FFF2-40B4-BE49-F238E27FC236}">
                <a16:creationId xmlns:a16="http://schemas.microsoft.com/office/drawing/2014/main" id="{494B8958-28A7-3D33-7166-40CAC76FF11D}"/>
              </a:ext>
            </a:extLst>
          </p:cNvPr>
          <p:cNvSpPr>
            <a:spLocks noGrp="1"/>
          </p:cNvSpPr>
          <p:nvPr>
            <p:ph type="sldNum" sz="quarter" idx="12"/>
          </p:nvPr>
        </p:nvSpPr>
        <p:spPr>
          <a:xfrm>
            <a:off x="16222363" y="-1"/>
            <a:ext cx="1083150" cy="378289"/>
          </a:xfrm>
        </p:spPr>
        <p:txBody>
          <a:bodyPr/>
          <a:lstStyle/>
          <a:p>
            <a:fld id="{44CAE851-14DD-4B4F-BC08-FEE27C311ED4}" type="slidenum">
              <a:rPr lang="de-DE" altLang="de-DE" smtClean="0"/>
              <a:pPr/>
              <a:t>‹Nr.›</a:t>
            </a:fld>
            <a:endParaRPr lang="de-DE" altLang="de-DE"/>
          </a:p>
        </p:txBody>
      </p:sp>
    </p:spTree>
    <p:extLst>
      <p:ext uri="{BB962C8B-B14F-4D97-AF65-F5344CB8AC3E}">
        <p14:creationId xmlns:p14="http://schemas.microsoft.com/office/powerpoint/2010/main" val="279892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40F7593-24B7-D9E9-B761-792A0F973E72}"/>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92A1F6EB-8438-A72E-F4A0-24EA718EF000}"/>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C4AA15D0-3646-0219-5FF7-D2928664D623}"/>
              </a:ext>
            </a:extLst>
          </p:cNvPr>
          <p:cNvSpPr>
            <a:spLocks noGrp="1"/>
          </p:cNvSpPr>
          <p:nvPr>
            <p:ph type="dt" sz="half" idx="10"/>
          </p:nvPr>
        </p:nvSpPr>
        <p:spPr>
          <a:xfrm>
            <a:off x="1190506" y="9028372"/>
            <a:ext cx="3896201" cy="518613"/>
          </a:xfrm>
          <a:prstGeom prst="rect">
            <a:avLst/>
          </a:prstGeom>
        </p:spPr>
        <p:txBody>
          <a:bodyPr/>
          <a:lstStyle/>
          <a:p>
            <a:endParaRPr lang="en-US"/>
          </a:p>
        </p:txBody>
      </p:sp>
      <p:sp>
        <p:nvSpPr>
          <p:cNvPr id="5" name="Fußzeilenplatzhalter 4">
            <a:extLst>
              <a:ext uri="{FF2B5EF4-FFF2-40B4-BE49-F238E27FC236}">
                <a16:creationId xmlns:a16="http://schemas.microsoft.com/office/drawing/2014/main" id="{FACFEA0E-19A8-8CCB-1DCD-01D39E32AA8F}"/>
              </a:ext>
            </a:extLst>
          </p:cNvPr>
          <p:cNvSpPr>
            <a:spLocks noGrp="1"/>
          </p:cNvSpPr>
          <p:nvPr>
            <p:ph type="ftr" sz="quarter" idx="11"/>
          </p:nvPr>
        </p:nvSpPr>
        <p:spPr/>
        <p:txBody>
          <a:bodyPr/>
          <a:lstStyle/>
          <a:p>
            <a:r>
              <a:rPr lang="en-US"/>
              <a:t>Stand: April 2024 © DGPR</a:t>
            </a:r>
          </a:p>
        </p:txBody>
      </p:sp>
      <p:sp>
        <p:nvSpPr>
          <p:cNvPr id="6" name="Foliennummernplatzhalter 5">
            <a:extLst>
              <a:ext uri="{FF2B5EF4-FFF2-40B4-BE49-F238E27FC236}">
                <a16:creationId xmlns:a16="http://schemas.microsoft.com/office/drawing/2014/main" id="{CBBBBBB0-1133-78BE-8686-41549710A362}"/>
              </a:ext>
            </a:extLst>
          </p:cNvPr>
          <p:cNvSpPr>
            <a:spLocks noGrp="1"/>
          </p:cNvSpPr>
          <p:nvPr>
            <p:ph type="sldNum" sz="quarter" idx="12"/>
          </p:nvPr>
        </p:nvSpPr>
        <p:spPr/>
        <p:txBody>
          <a:bodyPr/>
          <a:lstStyle/>
          <a:p>
            <a:fld id="{2C191BA9-B7ED-491D-8F26-E6EB3293058C}" type="slidenum">
              <a:rPr lang="de-DE" altLang="de-DE" smtClean="0"/>
              <a:pPr/>
              <a:t>‹Nr.›</a:t>
            </a:fld>
            <a:endParaRPr lang="de-DE" altLang="de-DE"/>
          </a:p>
        </p:txBody>
      </p:sp>
    </p:spTree>
    <p:extLst>
      <p:ext uri="{BB962C8B-B14F-4D97-AF65-F5344CB8AC3E}">
        <p14:creationId xmlns:p14="http://schemas.microsoft.com/office/powerpoint/2010/main" val="2521020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29B918D7-1525-870E-4882-88B2A693DDB6}"/>
              </a:ext>
            </a:extLst>
          </p:cNvPr>
          <p:cNvSpPr>
            <a:spLocks noGrp="1"/>
          </p:cNvSpPr>
          <p:nvPr>
            <p:ph type="title" orient="vert"/>
          </p:nvPr>
        </p:nvSpPr>
        <p:spPr>
          <a:xfrm>
            <a:off x="12392084" y="518613"/>
            <a:ext cx="3733860" cy="8254962"/>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A7A0E9C0-FDB0-CFCC-10EB-B90CBB8DD9B5}"/>
              </a:ext>
            </a:extLst>
          </p:cNvPr>
          <p:cNvSpPr>
            <a:spLocks noGrp="1"/>
          </p:cNvSpPr>
          <p:nvPr>
            <p:ph type="body" orient="vert" idx="1"/>
          </p:nvPr>
        </p:nvSpPr>
        <p:spPr>
          <a:xfrm>
            <a:off x="1190506" y="518613"/>
            <a:ext cx="10985123" cy="8254962"/>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2F3F6375-3EA0-F62F-D001-CBBB834F1995}"/>
              </a:ext>
            </a:extLst>
          </p:cNvPr>
          <p:cNvSpPr>
            <a:spLocks noGrp="1"/>
          </p:cNvSpPr>
          <p:nvPr>
            <p:ph type="dt" sz="half" idx="10"/>
          </p:nvPr>
        </p:nvSpPr>
        <p:spPr>
          <a:xfrm>
            <a:off x="1190506" y="9028372"/>
            <a:ext cx="3896201" cy="518613"/>
          </a:xfrm>
          <a:prstGeom prst="rect">
            <a:avLst/>
          </a:prstGeom>
        </p:spPr>
        <p:txBody>
          <a:bodyPr/>
          <a:lstStyle/>
          <a:p>
            <a:endParaRPr lang="en-US"/>
          </a:p>
        </p:txBody>
      </p:sp>
      <p:sp>
        <p:nvSpPr>
          <p:cNvPr id="5" name="Fußzeilenplatzhalter 4">
            <a:extLst>
              <a:ext uri="{FF2B5EF4-FFF2-40B4-BE49-F238E27FC236}">
                <a16:creationId xmlns:a16="http://schemas.microsoft.com/office/drawing/2014/main" id="{A4FFA69C-557F-CBF0-F7D4-819252C789DC}"/>
              </a:ext>
            </a:extLst>
          </p:cNvPr>
          <p:cNvSpPr>
            <a:spLocks noGrp="1"/>
          </p:cNvSpPr>
          <p:nvPr>
            <p:ph type="ftr" sz="quarter" idx="11"/>
          </p:nvPr>
        </p:nvSpPr>
        <p:spPr/>
        <p:txBody>
          <a:bodyPr/>
          <a:lstStyle/>
          <a:p>
            <a:r>
              <a:rPr lang="en-US"/>
              <a:t>Stand: April 2024 © DGPR</a:t>
            </a:r>
          </a:p>
        </p:txBody>
      </p:sp>
      <p:sp>
        <p:nvSpPr>
          <p:cNvPr id="6" name="Foliennummernplatzhalter 5">
            <a:extLst>
              <a:ext uri="{FF2B5EF4-FFF2-40B4-BE49-F238E27FC236}">
                <a16:creationId xmlns:a16="http://schemas.microsoft.com/office/drawing/2014/main" id="{9FB94F13-502F-48D3-FB0B-919192B2676B}"/>
              </a:ext>
            </a:extLst>
          </p:cNvPr>
          <p:cNvSpPr>
            <a:spLocks noGrp="1"/>
          </p:cNvSpPr>
          <p:nvPr>
            <p:ph type="sldNum" sz="quarter" idx="12"/>
          </p:nvPr>
        </p:nvSpPr>
        <p:spPr/>
        <p:txBody>
          <a:bodyPr/>
          <a:lstStyle/>
          <a:p>
            <a:fld id="{0CB27F30-1FA6-454A-824D-DC26FFBF61E3}" type="slidenum">
              <a:rPr lang="de-DE" altLang="de-DE" smtClean="0"/>
              <a:pPr/>
              <a:t>‹Nr.›</a:t>
            </a:fld>
            <a:endParaRPr lang="de-DE" altLang="de-DE"/>
          </a:p>
        </p:txBody>
      </p:sp>
    </p:spTree>
    <p:extLst>
      <p:ext uri="{BB962C8B-B14F-4D97-AF65-F5344CB8AC3E}">
        <p14:creationId xmlns:p14="http://schemas.microsoft.com/office/powerpoint/2010/main" val="18425822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577A472-E489-CF46-F524-3A7FE39A2327}"/>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AF5D12EC-5D01-9DDF-D53A-2C9A3680C139}"/>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3C0BB630-6429-F0AC-9E22-32452DCA5C05}"/>
              </a:ext>
            </a:extLst>
          </p:cNvPr>
          <p:cNvSpPr>
            <a:spLocks noGrp="1"/>
          </p:cNvSpPr>
          <p:nvPr>
            <p:ph type="dt" sz="half" idx="10"/>
          </p:nvPr>
        </p:nvSpPr>
        <p:spPr>
          <a:xfrm>
            <a:off x="1190506" y="9028372"/>
            <a:ext cx="3896201" cy="518613"/>
          </a:xfrm>
          <a:prstGeom prst="rect">
            <a:avLst/>
          </a:prstGeom>
        </p:spPr>
        <p:txBody>
          <a:bodyPr/>
          <a:lstStyle/>
          <a:p>
            <a:endParaRPr lang="en-US"/>
          </a:p>
        </p:txBody>
      </p:sp>
      <p:sp>
        <p:nvSpPr>
          <p:cNvPr id="5" name="Fußzeilenplatzhalter 4">
            <a:extLst>
              <a:ext uri="{FF2B5EF4-FFF2-40B4-BE49-F238E27FC236}">
                <a16:creationId xmlns:a16="http://schemas.microsoft.com/office/drawing/2014/main" id="{2B840D4F-5A1C-9272-739E-3926DB77FBBF}"/>
              </a:ext>
            </a:extLst>
          </p:cNvPr>
          <p:cNvSpPr>
            <a:spLocks noGrp="1"/>
          </p:cNvSpPr>
          <p:nvPr>
            <p:ph type="ftr" sz="quarter" idx="11"/>
          </p:nvPr>
        </p:nvSpPr>
        <p:spPr/>
        <p:txBody>
          <a:bodyPr/>
          <a:lstStyle/>
          <a:p>
            <a:r>
              <a:rPr lang="en-US"/>
              <a:t>Stand: April 2024 © DGPR</a:t>
            </a:r>
          </a:p>
        </p:txBody>
      </p:sp>
      <p:sp>
        <p:nvSpPr>
          <p:cNvPr id="6" name="Foliennummernplatzhalter 5">
            <a:extLst>
              <a:ext uri="{FF2B5EF4-FFF2-40B4-BE49-F238E27FC236}">
                <a16:creationId xmlns:a16="http://schemas.microsoft.com/office/drawing/2014/main" id="{8AD73017-E145-7A55-0DFA-D81FFECCFFBA}"/>
              </a:ext>
            </a:extLst>
          </p:cNvPr>
          <p:cNvSpPr>
            <a:spLocks noGrp="1"/>
          </p:cNvSpPr>
          <p:nvPr>
            <p:ph type="sldNum" sz="quarter" idx="12"/>
          </p:nvPr>
        </p:nvSpPr>
        <p:spPr/>
        <p:txBody>
          <a:bodyPr/>
          <a:lstStyle/>
          <a:p>
            <a:fld id="{07C343CB-44C8-4ED3-94D5-8CA10A3A987C}" type="slidenum">
              <a:rPr lang="de-DE" altLang="de-DE" smtClean="0"/>
              <a:pPr/>
              <a:t>‹Nr.›</a:t>
            </a:fld>
            <a:endParaRPr lang="de-DE" altLang="de-DE"/>
          </a:p>
        </p:txBody>
      </p:sp>
    </p:spTree>
    <p:extLst>
      <p:ext uri="{BB962C8B-B14F-4D97-AF65-F5344CB8AC3E}">
        <p14:creationId xmlns:p14="http://schemas.microsoft.com/office/powerpoint/2010/main" val="27828303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87C3A0-070F-DB1F-248E-CEB22116C592}"/>
              </a:ext>
            </a:extLst>
          </p:cNvPr>
          <p:cNvSpPr>
            <a:spLocks noGrp="1"/>
          </p:cNvSpPr>
          <p:nvPr>
            <p:ph type="title"/>
          </p:nvPr>
        </p:nvSpPr>
        <p:spPr>
          <a:xfrm>
            <a:off x="1181487" y="2428462"/>
            <a:ext cx="14935438" cy="4051943"/>
          </a:xfrm>
        </p:spPr>
        <p:txBody>
          <a:bodyPr anchor="b"/>
          <a:lstStyle>
            <a:lvl1pPr>
              <a:defRPr sz="8522"/>
            </a:lvl1pPr>
          </a:lstStyle>
          <a:p>
            <a:r>
              <a:rPr lang="de-DE" dirty="0"/>
              <a:t>Mastertitelformat bearbeiten</a:t>
            </a:r>
          </a:p>
        </p:txBody>
      </p:sp>
      <p:sp>
        <p:nvSpPr>
          <p:cNvPr id="3" name="Textplatzhalter 2">
            <a:extLst>
              <a:ext uri="{FF2B5EF4-FFF2-40B4-BE49-F238E27FC236}">
                <a16:creationId xmlns:a16="http://schemas.microsoft.com/office/drawing/2014/main" id="{39C4BD4E-D27A-1E3B-18A9-99FC733CB3C4}"/>
              </a:ext>
            </a:extLst>
          </p:cNvPr>
          <p:cNvSpPr>
            <a:spLocks noGrp="1"/>
          </p:cNvSpPr>
          <p:nvPr>
            <p:ph type="body" idx="1"/>
          </p:nvPr>
        </p:nvSpPr>
        <p:spPr>
          <a:xfrm>
            <a:off x="1181487" y="6518738"/>
            <a:ext cx="14935438" cy="2130821"/>
          </a:xfrm>
        </p:spPr>
        <p:txBody>
          <a:bodyPr/>
          <a:lstStyle>
            <a:lvl1pPr marL="0" indent="0">
              <a:buNone/>
              <a:defRPr sz="3409">
                <a:solidFill>
                  <a:schemeClr val="tx1">
                    <a:tint val="75000"/>
                  </a:schemeClr>
                </a:solidFill>
              </a:defRPr>
            </a:lvl1pPr>
            <a:lvl2pPr marL="649361" indent="0">
              <a:buNone/>
              <a:defRPr sz="2841">
                <a:solidFill>
                  <a:schemeClr val="tx1">
                    <a:tint val="75000"/>
                  </a:schemeClr>
                </a:solidFill>
              </a:defRPr>
            </a:lvl2pPr>
            <a:lvl3pPr marL="1298722" indent="0">
              <a:buNone/>
              <a:defRPr sz="2557">
                <a:solidFill>
                  <a:schemeClr val="tx1">
                    <a:tint val="75000"/>
                  </a:schemeClr>
                </a:solidFill>
              </a:defRPr>
            </a:lvl3pPr>
            <a:lvl4pPr marL="1948083" indent="0">
              <a:buNone/>
              <a:defRPr sz="2272">
                <a:solidFill>
                  <a:schemeClr val="tx1">
                    <a:tint val="75000"/>
                  </a:schemeClr>
                </a:solidFill>
              </a:defRPr>
            </a:lvl4pPr>
            <a:lvl5pPr marL="2597445" indent="0">
              <a:buNone/>
              <a:defRPr sz="2272">
                <a:solidFill>
                  <a:schemeClr val="tx1">
                    <a:tint val="75000"/>
                  </a:schemeClr>
                </a:solidFill>
              </a:defRPr>
            </a:lvl5pPr>
            <a:lvl6pPr marL="3246806" indent="0">
              <a:buNone/>
              <a:defRPr sz="2272">
                <a:solidFill>
                  <a:schemeClr val="tx1">
                    <a:tint val="75000"/>
                  </a:schemeClr>
                </a:solidFill>
              </a:defRPr>
            </a:lvl6pPr>
            <a:lvl7pPr marL="3896167" indent="0">
              <a:buNone/>
              <a:defRPr sz="2272">
                <a:solidFill>
                  <a:schemeClr val="tx1">
                    <a:tint val="75000"/>
                  </a:schemeClr>
                </a:solidFill>
              </a:defRPr>
            </a:lvl7pPr>
            <a:lvl8pPr marL="4545528" indent="0">
              <a:buNone/>
              <a:defRPr sz="2272">
                <a:solidFill>
                  <a:schemeClr val="tx1">
                    <a:tint val="75000"/>
                  </a:schemeClr>
                </a:solidFill>
              </a:defRPr>
            </a:lvl8pPr>
            <a:lvl9pPr marL="5194889" indent="0">
              <a:buNone/>
              <a:defRPr sz="2272">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9CA70CF3-F8D8-3A84-625B-5E10E1A51808}"/>
              </a:ext>
            </a:extLst>
          </p:cNvPr>
          <p:cNvSpPr>
            <a:spLocks noGrp="1"/>
          </p:cNvSpPr>
          <p:nvPr>
            <p:ph type="dt" sz="half" idx="10"/>
          </p:nvPr>
        </p:nvSpPr>
        <p:spPr>
          <a:xfrm>
            <a:off x="1190506" y="9028372"/>
            <a:ext cx="3896201" cy="518613"/>
          </a:xfrm>
          <a:prstGeom prst="rect">
            <a:avLst/>
          </a:prstGeom>
        </p:spPr>
        <p:txBody>
          <a:bodyPr/>
          <a:lstStyle/>
          <a:p>
            <a:endParaRPr lang="en-US"/>
          </a:p>
        </p:txBody>
      </p:sp>
      <p:sp>
        <p:nvSpPr>
          <p:cNvPr id="5" name="Fußzeilenplatzhalter 4">
            <a:extLst>
              <a:ext uri="{FF2B5EF4-FFF2-40B4-BE49-F238E27FC236}">
                <a16:creationId xmlns:a16="http://schemas.microsoft.com/office/drawing/2014/main" id="{50509994-F241-B0ED-9873-DAE69154DA57}"/>
              </a:ext>
            </a:extLst>
          </p:cNvPr>
          <p:cNvSpPr>
            <a:spLocks noGrp="1"/>
          </p:cNvSpPr>
          <p:nvPr>
            <p:ph type="ftr" sz="quarter" idx="11"/>
          </p:nvPr>
        </p:nvSpPr>
        <p:spPr/>
        <p:txBody>
          <a:bodyPr/>
          <a:lstStyle/>
          <a:p>
            <a:r>
              <a:rPr lang="en-US"/>
              <a:t>Stand: April 2024 © DGPR</a:t>
            </a:r>
          </a:p>
        </p:txBody>
      </p:sp>
      <p:sp>
        <p:nvSpPr>
          <p:cNvPr id="6" name="Foliennummernplatzhalter 5">
            <a:extLst>
              <a:ext uri="{FF2B5EF4-FFF2-40B4-BE49-F238E27FC236}">
                <a16:creationId xmlns:a16="http://schemas.microsoft.com/office/drawing/2014/main" id="{B59DD277-5F07-5B2C-3A33-5A70E8190EDD}"/>
              </a:ext>
            </a:extLst>
          </p:cNvPr>
          <p:cNvSpPr>
            <a:spLocks noGrp="1"/>
          </p:cNvSpPr>
          <p:nvPr>
            <p:ph type="sldNum" sz="quarter" idx="12"/>
          </p:nvPr>
        </p:nvSpPr>
        <p:spPr/>
        <p:txBody>
          <a:bodyPr/>
          <a:lstStyle/>
          <a:p>
            <a:fld id="{A1917D80-F4DA-4AC1-88F6-3102CDA85809}" type="slidenum">
              <a:rPr lang="de-DE" altLang="de-DE" smtClean="0"/>
              <a:pPr/>
              <a:t>‹Nr.›</a:t>
            </a:fld>
            <a:endParaRPr lang="de-DE" altLang="de-DE"/>
          </a:p>
        </p:txBody>
      </p:sp>
    </p:spTree>
    <p:extLst>
      <p:ext uri="{BB962C8B-B14F-4D97-AF65-F5344CB8AC3E}">
        <p14:creationId xmlns:p14="http://schemas.microsoft.com/office/powerpoint/2010/main" val="5714161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749973E-7B8C-6CEA-2935-3B2D251E4009}"/>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93A58E97-0F6D-92EC-6C76-4FA0996B3C01}"/>
              </a:ext>
            </a:extLst>
          </p:cNvPr>
          <p:cNvSpPr>
            <a:spLocks noGrp="1"/>
          </p:cNvSpPr>
          <p:nvPr>
            <p:ph sz="half" idx="1"/>
          </p:nvPr>
        </p:nvSpPr>
        <p:spPr>
          <a:xfrm>
            <a:off x="1190506" y="2593063"/>
            <a:ext cx="7359491" cy="6180512"/>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97E31CFF-6851-BABF-5424-5852166D4C77}"/>
              </a:ext>
            </a:extLst>
          </p:cNvPr>
          <p:cNvSpPr>
            <a:spLocks noGrp="1"/>
          </p:cNvSpPr>
          <p:nvPr>
            <p:ph sz="half" idx="2"/>
          </p:nvPr>
        </p:nvSpPr>
        <p:spPr>
          <a:xfrm>
            <a:off x="8766453" y="2593063"/>
            <a:ext cx="7359491" cy="6180512"/>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1B705809-8ED9-A2EA-D1C0-7651705E1E7F}"/>
              </a:ext>
            </a:extLst>
          </p:cNvPr>
          <p:cNvSpPr>
            <a:spLocks noGrp="1"/>
          </p:cNvSpPr>
          <p:nvPr>
            <p:ph type="dt" sz="half" idx="10"/>
          </p:nvPr>
        </p:nvSpPr>
        <p:spPr>
          <a:xfrm>
            <a:off x="1190506" y="9028372"/>
            <a:ext cx="3896201" cy="518613"/>
          </a:xfrm>
          <a:prstGeom prst="rect">
            <a:avLst/>
          </a:prstGeom>
        </p:spPr>
        <p:txBody>
          <a:bodyPr/>
          <a:lstStyle/>
          <a:p>
            <a:endParaRPr lang="en-US"/>
          </a:p>
        </p:txBody>
      </p:sp>
      <p:sp>
        <p:nvSpPr>
          <p:cNvPr id="6" name="Fußzeilenplatzhalter 5">
            <a:extLst>
              <a:ext uri="{FF2B5EF4-FFF2-40B4-BE49-F238E27FC236}">
                <a16:creationId xmlns:a16="http://schemas.microsoft.com/office/drawing/2014/main" id="{BCA7F283-3D4C-49C0-ADEC-4B5D3DF9E420}"/>
              </a:ext>
            </a:extLst>
          </p:cNvPr>
          <p:cNvSpPr>
            <a:spLocks noGrp="1"/>
          </p:cNvSpPr>
          <p:nvPr>
            <p:ph type="ftr" sz="quarter" idx="11"/>
          </p:nvPr>
        </p:nvSpPr>
        <p:spPr/>
        <p:txBody>
          <a:bodyPr/>
          <a:lstStyle/>
          <a:p>
            <a:r>
              <a:rPr lang="en-US"/>
              <a:t>Stand: April 2024 © DGPR</a:t>
            </a:r>
          </a:p>
        </p:txBody>
      </p:sp>
      <p:sp>
        <p:nvSpPr>
          <p:cNvPr id="7" name="Foliennummernplatzhalter 6">
            <a:extLst>
              <a:ext uri="{FF2B5EF4-FFF2-40B4-BE49-F238E27FC236}">
                <a16:creationId xmlns:a16="http://schemas.microsoft.com/office/drawing/2014/main" id="{48A3F6B7-B35C-7BB5-CAA2-8522D2B872F6}"/>
              </a:ext>
            </a:extLst>
          </p:cNvPr>
          <p:cNvSpPr>
            <a:spLocks noGrp="1"/>
          </p:cNvSpPr>
          <p:nvPr>
            <p:ph type="sldNum" sz="quarter" idx="12"/>
          </p:nvPr>
        </p:nvSpPr>
        <p:spPr/>
        <p:txBody>
          <a:bodyPr/>
          <a:lstStyle/>
          <a:p>
            <a:fld id="{2A613AD8-E2E8-4494-9B08-3995E6C464E0}" type="slidenum">
              <a:rPr lang="de-DE" altLang="de-DE" smtClean="0"/>
              <a:pPr/>
              <a:t>‹Nr.›</a:t>
            </a:fld>
            <a:endParaRPr lang="de-DE" altLang="de-DE"/>
          </a:p>
        </p:txBody>
      </p:sp>
    </p:spTree>
    <p:extLst>
      <p:ext uri="{BB962C8B-B14F-4D97-AF65-F5344CB8AC3E}">
        <p14:creationId xmlns:p14="http://schemas.microsoft.com/office/powerpoint/2010/main" val="21676236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33903A4-F5D5-B1F3-FF21-E1B80028A0AF}"/>
              </a:ext>
            </a:extLst>
          </p:cNvPr>
          <p:cNvSpPr>
            <a:spLocks noGrp="1"/>
          </p:cNvSpPr>
          <p:nvPr>
            <p:ph type="title"/>
          </p:nvPr>
        </p:nvSpPr>
        <p:spPr>
          <a:xfrm>
            <a:off x="1192761" y="518614"/>
            <a:ext cx="14935438" cy="1882790"/>
          </a:xfrm>
        </p:spPr>
        <p:txBody>
          <a:bodyPr/>
          <a:lstStyle/>
          <a:p>
            <a:r>
              <a:rPr lang="de-DE"/>
              <a:t>Mastertitelformat bearbeiten</a:t>
            </a:r>
          </a:p>
        </p:txBody>
      </p:sp>
      <p:sp>
        <p:nvSpPr>
          <p:cNvPr id="3" name="Textplatzhalter 2">
            <a:extLst>
              <a:ext uri="{FF2B5EF4-FFF2-40B4-BE49-F238E27FC236}">
                <a16:creationId xmlns:a16="http://schemas.microsoft.com/office/drawing/2014/main" id="{2F91A9A6-56A8-16E9-3E5D-B9CAD3D0F4D0}"/>
              </a:ext>
            </a:extLst>
          </p:cNvPr>
          <p:cNvSpPr>
            <a:spLocks noGrp="1"/>
          </p:cNvSpPr>
          <p:nvPr>
            <p:ph type="body" idx="1"/>
          </p:nvPr>
        </p:nvSpPr>
        <p:spPr>
          <a:xfrm>
            <a:off x="1192762" y="2387874"/>
            <a:ext cx="7325669" cy="1170260"/>
          </a:xfrm>
        </p:spPr>
        <p:txBody>
          <a:bodyPr anchor="b"/>
          <a:lstStyle>
            <a:lvl1pPr marL="0" indent="0">
              <a:buNone/>
              <a:defRPr sz="3409" b="1"/>
            </a:lvl1pPr>
            <a:lvl2pPr marL="649361" indent="0">
              <a:buNone/>
              <a:defRPr sz="2841" b="1"/>
            </a:lvl2pPr>
            <a:lvl3pPr marL="1298722" indent="0">
              <a:buNone/>
              <a:defRPr sz="2557" b="1"/>
            </a:lvl3pPr>
            <a:lvl4pPr marL="1948083" indent="0">
              <a:buNone/>
              <a:defRPr sz="2272" b="1"/>
            </a:lvl4pPr>
            <a:lvl5pPr marL="2597445" indent="0">
              <a:buNone/>
              <a:defRPr sz="2272" b="1"/>
            </a:lvl5pPr>
            <a:lvl6pPr marL="3246806" indent="0">
              <a:buNone/>
              <a:defRPr sz="2272" b="1"/>
            </a:lvl6pPr>
            <a:lvl7pPr marL="3896167" indent="0">
              <a:buNone/>
              <a:defRPr sz="2272" b="1"/>
            </a:lvl7pPr>
            <a:lvl8pPr marL="4545528" indent="0">
              <a:buNone/>
              <a:defRPr sz="2272" b="1"/>
            </a:lvl8pPr>
            <a:lvl9pPr marL="5194889" indent="0">
              <a:buNone/>
              <a:defRPr sz="2272" b="1"/>
            </a:lvl9pPr>
          </a:lstStyle>
          <a:p>
            <a:pPr lvl="0"/>
            <a:r>
              <a:rPr lang="de-DE"/>
              <a:t>Mastertextformat bearbeiten</a:t>
            </a:r>
          </a:p>
        </p:txBody>
      </p:sp>
      <p:sp>
        <p:nvSpPr>
          <p:cNvPr id="4" name="Inhaltsplatzhalter 3">
            <a:extLst>
              <a:ext uri="{FF2B5EF4-FFF2-40B4-BE49-F238E27FC236}">
                <a16:creationId xmlns:a16="http://schemas.microsoft.com/office/drawing/2014/main" id="{6385E600-7C78-0EC3-E862-E901256825B7}"/>
              </a:ext>
            </a:extLst>
          </p:cNvPr>
          <p:cNvSpPr>
            <a:spLocks noGrp="1"/>
          </p:cNvSpPr>
          <p:nvPr>
            <p:ph sz="half" idx="2"/>
          </p:nvPr>
        </p:nvSpPr>
        <p:spPr>
          <a:xfrm>
            <a:off x="1192762" y="3558134"/>
            <a:ext cx="7325669" cy="523348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21D135F1-A4C9-C87B-201E-E6CFE8CF3E27}"/>
              </a:ext>
            </a:extLst>
          </p:cNvPr>
          <p:cNvSpPr>
            <a:spLocks noGrp="1"/>
          </p:cNvSpPr>
          <p:nvPr>
            <p:ph type="body" sz="quarter" idx="3"/>
          </p:nvPr>
        </p:nvSpPr>
        <p:spPr>
          <a:xfrm>
            <a:off x="8766453" y="2387874"/>
            <a:ext cx="7361747" cy="1170260"/>
          </a:xfrm>
        </p:spPr>
        <p:txBody>
          <a:bodyPr anchor="b"/>
          <a:lstStyle>
            <a:lvl1pPr marL="0" indent="0">
              <a:buNone/>
              <a:defRPr sz="3409" b="1"/>
            </a:lvl1pPr>
            <a:lvl2pPr marL="649361" indent="0">
              <a:buNone/>
              <a:defRPr sz="2841" b="1"/>
            </a:lvl2pPr>
            <a:lvl3pPr marL="1298722" indent="0">
              <a:buNone/>
              <a:defRPr sz="2557" b="1"/>
            </a:lvl3pPr>
            <a:lvl4pPr marL="1948083" indent="0">
              <a:buNone/>
              <a:defRPr sz="2272" b="1"/>
            </a:lvl4pPr>
            <a:lvl5pPr marL="2597445" indent="0">
              <a:buNone/>
              <a:defRPr sz="2272" b="1"/>
            </a:lvl5pPr>
            <a:lvl6pPr marL="3246806" indent="0">
              <a:buNone/>
              <a:defRPr sz="2272" b="1"/>
            </a:lvl6pPr>
            <a:lvl7pPr marL="3896167" indent="0">
              <a:buNone/>
              <a:defRPr sz="2272" b="1"/>
            </a:lvl7pPr>
            <a:lvl8pPr marL="4545528" indent="0">
              <a:buNone/>
              <a:defRPr sz="2272" b="1"/>
            </a:lvl8pPr>
            <a:lvl9pPr marL="5194889" indent="0">
              <a:buNone/>
              <a:defRPr sz="2272" b="1"/>
            </a:lvl9pPr>
          </a:lstStyle>
          <a:p>
            <a:pPr lvl="0"/>
            <a:r>
              <a:rPr lang="de-DE"/>
              <a:t>Mastertextformat bearbeiten</a:t>
            </a:r>
          </a:p>
        </p:txBody>
      </p:sp>
      <p:sp>
        <p:nvSpPr>
          <p:cNvPr id="6" name="Inhaltsplatzhalter 5">
            <a:extLst>
              <a:ext uri="{FF2B5EF4-FFF2-40B4-BE49-F238E27FC236}">
                <a16:creationId xmlns:a16="http://schemas.microsoft.com/office/drawing/2014/main" id="{F961619F-83C4-A8F1-9075-868D0EA88B3A}"/>
              </a:ext>
            </a:extLst>
          </p:cNvPr>
          <p:cNvSpPr>
            <a:spLocks noGrp="1"/>
          </p:cNvSpPr>
          <p:nvPr>
            <p:ph sz="quarter" idx="4"/>
          </p:nvPr>
        </p:nvSpPr>
        <p:spPr>
          <a:xfrm>
            <a:off x="8766453" y="3558134"/>
            <a:ext cx="7361747" cy="523348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068B2F6A-84A7-9797-D80E-F0213297841F}"/>
              </a:ext>
            </a:extLst>
          </p:cNvPr>
          <p:cNvSpPr>
            <a:spLocks noGrp="1"/>
          </p:cNvSpPr>
          <p:nvPr>
            <p:ph type="dt" sz="half" idx="10"/>
          </p:nvPr>
        </p:nvSpPr>
        <p:spPr>
          <a:xfrm>
            <a:off x="1190506" y="9028372"/>
            <a:ext cx="3896201" cy="518613"/>
          </a:xfrm>
          <a:prstGeom prst="rect">
            <a:avLst/>
          </a:prstGeom>
        </p:spPr>
        <p:txBody>
          <a:bodyPr/>
          <a:lstStyle/>
          <a:p>
            <a:endParaRPr lang="en-US"/>
          </a:p>
        </p:txBody>
      </p:sp>
      <p:sp>
        <p:nvSpPr>
          <p:cNvPr id="8" name="Fußzeilenplatzhalter 7">
            <a:extLst>
              <a:ext uri="{FF2B5EF4-FFF2-40B4-BE49-F238E27FC236}">
                <a16:creationId xmlns:a16="http://schemas.microsoft.com/office/drawing/2014/main" id="{AABC872B-CE6F-2502-CA86-013B2D873C84}"/>
              </a:ext>
            </a:extLst>
          </p:cNvPr>
          <p:cNvSpPr>
            <a:spLocks noGrp="1"/>
          </p:cNvSpPr>
          <p:nvPr>
            <p:ph type="ftr" sz="quarter" idx="11"/>
          </p:nvPr>
        </p:nvSpPr>
        <p:spPr/>
        <p:txBody>
          <a:bodyPr/>
          <a:lstStyle/>
          <a:p>
            <a:r>
              <a:rPr lang="en-US"/>
              <a:t>Stand: April 2024 © DGPR</a:t>
            </a:r>
          </a:p>
        </p:txBody>
      </p:sp>
      <p:sp>
        <p:nvSpPr>
          <p:cNvPr id="9" name="Foliennummernplatzhalter 8">
            <a:extLst>
              <a:ext uri="{FF2B5EF4-FFF2-40B4-BE49-F238E27FC236}">
                <a16:creationId xmlns:a16="http://schemas.microsoft.com/office/drawing/2014/main" id="{06FE4D5A-9FA0-D78C-DA9F-97F08CC94CCF}"/>
              </a:ext>
            </a:extLst>
          </p:cNvPr>
          <p:cNvSpPr>
            <a:spLocks noGrp="1"/>
          </p:cNvSpPr>
          <p:nvPr>
            <p:ph type="sldNum" sz="quarter" idx="12"/>
          </p:nvPr>
        </p:nvSpPr>
        <p:spPr/>
        <p:txBody>
          <a:bodyPr/>
          <a:lstStyle/>
          <a:p>
            <a:fld id="{F687C283-BFC5-454A-93F3-06EFAB695049}" type="slidenum">
              <a:rPr lang="de-DE" altLang="de-DE" smtClean="0"/>
              <a:pPr/>
              <a:t>‹Nr.›</a:t>
            </a:fld>
            <a:endParaRPr lang="de-DE" altLang="de-DE"/>
          </a:p>
        </p:txBody>
      </p:sp>
    </p:spTree>
    <p:extLst>
      <p:ext uri="{BB962C8B-B14F-4D97-AF65-F5344CB8AC3E}">
        <p14:creationId xmlns:p14="http://schemas.microsoft.com/office/powerpoint/2010/main" val="38020509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B25299E-36AA-4473-2C1A-C55B01E71BDA}"/>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1CE5EA6B-7320-4423-A517-921D625BC6B0}"/>
              </a:ext>
            </a:extLst>
          </p:cNvPr>
          <p:cNvSpPr>
            <a:spLocks noGrp="1"/>
          </p:cNvSpPr>
          <p:nvPr>
            <p:ph type="dt" sz="half" idx="10"/>
          </p:nvPr>
        </p:nvSpPr>
        <p:spPr>
          <a:xfrm>
            <a:off x="1190506" y="9028372"/>
            <a:ext cx="3896201" cy="518613"/>
          </a:xfrm>
          <a:prstGeom prst="rect">
            <a:avLst/>
          </a:prstGeom>
        </p:spPr>
        <p:txBody>
          <a:bodyPr/>
          <a:lstStyle/>
          <a:p>
            <a:endParaRPr lang="en-US"/>
          </a:p>
        </p:txBody>
      </p:sp>
      <p:sp>
        <p:nvSpPr>
          <p:cNvPr id="4" name="Fußzeilenplatzhalter 3">
            <a:extLst>
              <a:ext uri="{FF2B5EF4-FFF2-40B4-BE49-F238E27FC236}">
                <a16:creationId xmlns:a16="http://schemas.microsoft.com/office/drawing/2014/main" id="{2268BDC6-2536-523D-9883-4FF2A40B05AF}"/>
              </a:ext>
            </a:extLst>
          </p:cNvPr>
          <p:cNvSpPr>
            <a:spLocks noGrp="1"/>
          </p:cNvSpPr>
          <p:nvPr>
            <p:ph type="ftr" sz="quarter" idx="11"/>
          </p:nvPr>
        </p:nvSpPr>
        <p:spPr/>
        <p:txBody>
          <a:bodyPr/>
          <a:lstStyle/>
          <a:p>
            <a:r>
              <a:rPr lang="en-US"/>
              <a:t>Stand: April 2024 © DGPR</a:t>
            </a:r>
          </a:p>
        </p:txBody>
      </p:sp>
      <p:sp>
        <p:nvSpPr>
          <p:cNvPr id="5" name="Foliennummernplatzhalter 4">
            <a:extLst>
              <a:ext uri="{FF2B5EF4-FFF2-40B4-BE49-F238E27FC236}">
                <a16:creationId xmlns:a16="http://schemas.microsoft.com/office/drawing/2014/main" id="{09B3D91D-7D10-3512-6216-5815701F44E9}"/>
              </a:ext>
            </a:extLst>
          </p:cNvPr>
          <p:cNvSpPr>
            <a:spLocks noGrp="1"/>
          </p:cNvSpPr>
          <p:nvPr>
            <p:ph type="sldNum" sz="quarter" idx="12"/>
          </p:nvPr>
        </p:nvSpPr>
        <p:spPr/>
        <p:txBody>
          <a:bodyPr/>
          <a:lstStyle/>
          <a:p>
            <a:fld id="{CED527BF-6CC1-4777-B09F-C5F9542AD517}" type="slidenum">
              <a:rPr lang="de-DE" altLang="de-DE" smtClean="0"/>
              <a:pPr/>
              <a:t>‹Nr.›</a:t>
            </a:fld>
            <a:endParaRPr lang="de-DE" altLang="de-DE"/>
          </a:p>
        </p:txBody>
      </p:sp>
    </p:spTree>
    <p:extLst>
      <p:ext uri="{BB962C8B-B14F-4D97-AF65-F5344CB8AC3E}">
        <p14:creationId xmlns:p14="http://schemas.microsoft.com/office/powerpoint/2010/main" val="31874686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4DFC7CDE-B935-FE42-B974-E1888988BB11}"/>
              </a:ext>
            </a:extLst>
          </p:cNvPr>
          <p:cNvSpPr>
            <a:spLocks noGrp="1"/>
          </p:cNvSpPr>
          <p:nvPr>
            <p:ph type="dt" sz="half" idx="10"/>
          </p:nvPr>
        </p:nvSpPr>
        <p:spPr>
          <a:xfrm>
            <a:off x="1190506" y="9028372"/>
            <a:ext cx="3896201" cy="518613"/>
          </a:xfrm>
          <a:prstGeom prst="rect">
            <a:avLst/>
          </a:prstGeom>
        </p:spPr>
        <p:txBody>
          <a:bodyPr/>
          <a:lstStyle/>
          <a:p>
            <a:endParaRPr lang="en-US"/>
          </a:p>
        </p:txBody>
      </p:sp>
      <p:sp>
        <p:nvSpPr>
          <p:cNvPr id="3" name="Fußzeilenplatzhalter 2">
            <a:extLst>
              <a:ext uri="{FF2B5EF4-FFF2-40B4-BE49-F238E27FC236}">
                <a16:creationId xmlns:a16="http://schemas.microsoft.com/office/drawing/2014/main" id="{E58F78A0-18B2-6D24-E452-28D526EA1DB8}"/>
              </a:ext>
            </a:extLst>
          </p:cNvPr>
          <p:cNvSpPr>
            <a:spLocks noGrp="1"/>
          </p:cNvSpPr>
          <p:nvPr>
            <p:ph type="ftr" sz="quarter" idx="11"/>
          </p:nvPr>
        </p:nvSpPr>
        <p:spPr/>
        <p:txBody>
          <a:bodyPr/>
          <a:lstStyle/>
          <a:p>
            <a:r>
              <a:rPr lang="en-US"/>
              <a:t>Stand: April 2024 © DGPR</a:t>
            </a:r>
          </a:p>
        </p:txBody>
      </p:sp>
      <p:sp>
        <p:nvSpPr>
          <p:cNvPr id="4" name="Foliennummernplatzhalter 3">
            <a:extLst>
              <a:ext uri="{FF2B5EF4-FFF2-40B4-BE49-F238E27FC236}">
                <a16:creationId xmlns:a16="http://schemas.microsoft.com/office/drawing/2014/main" id="{EE04353A-76E5-AACB-02BD-ED6B9F50C9F7}"/>
              </a:ext>
            </a:extLst>
          </p:cNvPr>
          <p:cNvSpPr>
            <a:spLocks noGrp="1"/>
          </p:cNvSpPr>
          <p:nvPr>
            <p:ph type="sldNum" sz="quarter" idx="12"/>
          </p:nvPr>
        </p:nvSpPr>
        <p:spPr/>
        <p:txBody>
          <a:bodyPr/>
          <a:lstStyle/>
          <a:p>
            <a:fld id="{14101592-6CCD-4778-A046-E41DE01899A2}" type="slidenum">
              <a:rPr lang="de-DE" altLang="de-DE" smtClean="0"/>
              <a:pPr/>
              <a:t>‹Nr.›</a:t>
            </a:fld>
            <a:endParaRPr lang="de-DE" altLang="de-DE"/>
          </a:p>
        </p:txBody>
      </p:sp>
    </p:spTree>
    <p:extLst>
      <p:ext uri="{BB962C8B-B14F-4D97-AF65-F5344CB8AC3E}">
        <p14:creationId xmlns:p14="http://schemas.microsoft.com/office/powerpoint/2010/main" val="9984154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DF2AF7C-2D55-5FD7-7D46-DBC416340FD0}"/>
              </a:ext>
            </a:extLst>
          </p:cNvPr>
          <p:cNvSpPr>
            <a:spLocks noGrp="1"/>
          </p:cNvSpPr>
          <p:nvPr>
            <p:ph type="title"/>
          </p:nvPr>
        </p:nvSpPr>
        <p:spPr>
          <a:xfrm>
            <a:off x="1192762" y="649393"/>
            <a:ext cx="5585005" cy="2272877"/>
          </a:xfrm>
        </p:spPr>
        <p:txBody>
          <a:bodyPr anchor="b"/>
          <a:lstStyle>
            <a:lvl1pPr>
              <a:defRPr sz="4545"/>
            </a:lvl1pPr>
          </a:lstStyle>
          <a:p>
            <a:r>
              <a:rPr lang="de-DE"/>
              <a:t>Mastertitelformat bearbeiten</a:t>
            </a:r>
          </a:p>
        </p:txBody>
      </p:sp>
      <p:sp>
        <p:nvSpPr>
          <p:cNvPr id="3" name="Inhaltsplatzhalter 2">
            <a:extLst>
              <a:ext uri="{FF2B5EF4-FFF2-40B4-BE49-F238E27FC236}">
                <a16:creationId xmlns:a16="http://schemas.microsoft.com/office/drawing/2014/main" id="{B909DDEC-CB3E-D65F-4E77-33DEAD594903}"/>
              </a:ext>
            </a:extLst>
          </p:cNvPr>
          <p:cNvSpPr>
            <a:spLocks noGrp="1"/>
          </p:cNvSpPr>
          <p:nvPr>
            <p:ph idx="1"/>
          </p:nvPr>
        </p:nvSpPr>
        <p:spPr>
          <a:xfrm>
            <a:off x="7361747" y="1402510"/>
            <a:ext cx="8766453" cy="6922353"/>
          </a:xfrm>
        </p:spPr>
        <p:txBody>
          <a:bodyPr/>
          <a:lstStyle>
            <a:lvl1pPr>
              <a:defRPr sz="4545"/>
            </a:lvl1pPr>
            <a:lvl2pPr>
              <a:defRPr sz="3977"/>
            </a:lvl2pPr>
            <a:lvl3pPr>
              <a:defRPr sz="3409"/>
            </a:lvl3pPr>
            <a:lvl4pPr>
              <a:defRPr sz="2841"/>
            </a:lvl4pPr>
            <a:lvl5pPr>
              <a:defRPr sz="2841"/>
            </a:lvl5pPr>
            <a:lvl6pPr>
              <a:defRPr sz="2841"/>
            </a:lvl6pPr>
            <a:lvl7pPr>
              <a:defRPr sz="2841"/>
            </a:lvl7pPr>
            <a:lvl8pPr>
              <a:defRPr sz="2841"/>
            </a:lvl8pPr>
            <a:lvl9pPr>
              <a:defRPr sz="2841"/>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69885CA0-A397-04BE-415F-A5969CFDD514}"/>
              </a:ext>
            </a:extLst>
          </p:cNvPr>
          <p:cNvSpPr>
            <a:spLocks noGrp="1"/>
          </p:cNvSpPr>
          <p:nvPr>
            <p:ph type="body" sz="half" idx="2"/>
          </p:nvPr>
        </p:nvSpPr>
        <p:spPr>
          <a:xfrm>
            <a:off x="1192762" y="2922270"/>
            <a:ext cx="5585005" cy="5413867"/>
          </a:xfrm>
        </p:spPr>
        <p:txBody>
          <a:bodyPr/>
          <a:lstStyle>
            <a:lvl1pPr marL="0" indent="0">
              <a:buNone/>
              <a:defRPr sz="2272"/>
            </a:lvl1pPr>
            <a:lvl2pPr marL="649361" indent="0">
              <a:buNone/>
              <a:defRPr sz="1988"/>
            </a:lvl2pPr>
            <a:lvl3pPr marL="1298722" indent="0">
              <a:buNone/>
              <a:defRPr sz="1704"/>
            </a:lvl3pPr>
            <a:lvl4pPr marL="1948083" indent="0">
              <a:buNone/>
              <a:defRPr sz="1420"/>
            </a:lvl4pPr>
            <a:lvl5pPr marL="2597445" indent="0">
              <a:buNone/>
              <a:defRPr sz="1420"/>
            </a:lvl5pPr>
            <a:lvl6pPr marL="3246806" indent="0">
              <a:buNone/>
              <a:defRPr sz="1420"/>
            </a:lvl6pPr>
            <a:lvl7pPr marL="3896167" indent="0">
              <a:buNone/>
              <a:defRPr sz="1420"/>
            </a:lvl7pPr>
            <a:lvl8pPr marL="4545528" indent="0">
              <a:buNone/>
              <a:defRPr sz="1420"/>
            </a:lvl8pPr>
            <a:lvl9pPr marL="5194889" indent="0">
              <a:buNone/>
              <a:defRPr sz="1420"/>
            </a:lvl9pPr>
          </a:lstStyle>
          <a:p>
            <a:pPr lvl="0"/>
            <a:r>
              <a:rPr lang="de-DE"/>
              <a:t>Mastertextformat bearbeiten</a:t>
            </a:r>
          </a:p>
        </p:txBody>
      </p:sp>
      <p:sp>
        <p:nvSpPr>
          <p:cNvPr id="5" name="Datumsplatzhalter 4">
            <a:extLst>
              <a:ext uri="{FF2B5EF4-FFF2-40B4-BE49-F238E27FC236}">
                <a16:creationId xmlns:a16="http://schemas.microsoft.com/office/drawing/2014/main" id="{62E93920-C011-5DF4-D187-D02B262BCB12}"/>
              </a:ext>
            </a:extLst>
          </p:cNvPr>
          <p:cNvSpPr>
            <a:spLocks noGrp="1"/>
          </p:cNvSpPr>
          <p:nvPr>
            <p:ph type="dt" sz="half" idx="10"/>
          </p:nvPr>
        </p:nvSpPr>
        <p:spPr>
          <a:xfrm>
            <a:off x="1190506" y="9028372"/>
            <a:ext cx="3896201" cy="518613"/>
          </a:xfrm>
          <a:prstGeom prst="rect">
            <a:avLst/>
          </a:prstGeom>
        </p:spPr>
        <p:txBody>
          <a:bodyPr/>
          <a:lstStyle/>
          <a:p>
            <a:endParaRPr lang="en-US"/>
          </a:p>
        </p:txBody>
      </p:sp>
      <p:sp>
        <p:nvSpPr>
          <p:cNvPr id="6" name="Fußzeilenplatzhalter 5">
            <a:extLst>
              <a:ext uri="{FF2B5EF4-FFF2-40B4-BE49-F238E27FC236}">
                <a16:creationId xmlns:a16="http://schemas.microsoft.com/office/drawing/2014/main" id="{6B79020C-592D-D7A2-1FBD-C68600CB372F}"/>
              </a:ext>
            </a:extLst>
          </p:cNvPr>
          <p:cNvSpPr>
            <a:spLocks noGrp="1"/>
          </p:cNvSpPr>
          <p:nvPr>
            <p:ph type="ftr" sz="quarter" idx="11"/>
          </p:nvPr>
        </p:nvSpPr>
        <p:spPr/>
        <p:txBody>
          <a:bodyPr/>
          <a:lstStyle/>
          <a:p>
            <a:r>
              <a:rPr lang="en-US"/>
              <a:t>Stand: April 2024 © DGPR</a:t>
            </a:r>
          </a:p>
        </p:txBody>
      </p:sp>
      <p:sp>
        <p:nvSpPr>
          <p:cNvPr id="7" name="Foliennummernplatzhalter 6">
            <a:extLst>
              <a:ext uri="{FF2B5EF4-FFF2-40B4-BE49-F238E27FC236}">
                <a16:creationId xmlns:a16="http://schemas.microsoft.com/office/drawing/2014/main" id="{BAE365A1-9758-D11E-F15B-B046F0D1EC2B}"/>
              </a:ext>
            </a:extLst>
          </p:cNvPr>
          <p:cNvSpPr>
            <a:spLocks noGrp="1"/>
          </p:cNvSpPr>
          <p:nvPr>
            <p:ph type="sldNum" sz="quarter" idx="12"/>
          </p:nvPr>
        </p:nvSpPr>
        <p:spPr/>
        <p:txBody>
          <a:bodyPr/>
          <a:lstStyle/>
          <a:p>
            <a:fld id="{2F33ACAB-1429-49AB-89ED-D3C944451536}" type="slidenum">
              <a:rPr lang="de-DE" altLang="de-DE" smtClean="0"/>
              <a:pPr/>
              <a:t>‹Nr.›</a:t>
            </a:fld>
            <a:endParaRPr lang="de-DE" altLang="de-DE"/>
          </a:p>
        </p:txBody>
      </p:sp>
    </p:spTree>
    <p:extLst>
      <p:ext uri="{BB962C8B-B14F-4D97-AF65-F5344CB8AC3E}">
        <p14:creationId xmlns:p14="http://schemas.microsoft.com/office/powerpoint/2010/main" val="19038053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9642294-B3D6-3591-0B07-F476DC05B4B9}"/>
              </a:ext>
            </a:extLst>
          </p:cNvPr>
          <p:cNvSpPr>
            <a:spLocks noGrp="1"/>
          </p:cNvSpPr>
          <p:nvPr>
            <p:ph type="title"/>
          </p:nvPr>
        </p:nvSpPr>
        <p:spPr>
          <a:xfrm>
            <a:off x="1192762" y="649393"/>
            <a:ext cx="5585005" cy="2272877"/>
          </a:xfrm>
        </p:spPr>
        <p:txBody>
          <a:bodyPr anchor="b"/>
          <a:lstStyle>
            <a:lvl1pPr>
              <a:defRPr sz="4545"/>
            </a:lvl1pPr>
          </a:lstStyle>
          <a:p>
            <a:r>
              <a:rPr lang="de-DE"/>
              <a:t>Mastertitelformat bearbeiten</a:t>
            </a:r>
          </a:p>
        </p:txBody>
      </p:sp>
      <p:sp>
        <p:nvSpPr>
          <p:cNvPr id="3" name="Bildplatzhalter 2">
            <a:extLst>
              <a:ext uri="{FF2B5EF4-FFF2-40B4-BE49-F238E27FC236}">
                <a16:creationId xmlns:a16="http://schemas.microsoft.com/office/drawing/2014/main" id="{76C54D59-3912-89BD-DB7E-38F9270BEE1B}"/>
              </a:ext>
            </a:extLst>
          </p:cNvPr>
          <p:cNvSpPr>
            <a:spLocks noGrp="1"/>
          </p:cNvSpPr>
          <p:nvPr>
            <p:ph type="pic" idx="1"/>
          </p:nvPr>
        </p:nvSpPr>
        <p:spPr>
          <a:xfrm>
            <a:off x="7361747" y="1402510"/>
            <a:ext cx="8766453" cy="6922353"/>
          </a:xfrm>
        </p:spPr>
        <p:txBody>
          <a:bodyPr/>
          <a:lstStyle>
            <a:lvl1pPr marL="0" indent="0">
              <a:buNone/>
              <a:defRPr sz="4545"/>
            </a:lvl1pPr>
            <a:lvl2pPr marL="649361" indent="0">
              <a:buNone/>
              <a:defRPr sz="3977"/>
            </a:lvl2pPr>
            <a:lvl3pPr marL="1298722" indent="0">
              <a:buNone/>
              <a:defRPr sz="3409"/>
            </a:lvl3pPr>
            <a:lvl4pPr marL="1948083" indent="0">
              <a:buNone/>
              <a:defRPr sz="2841"/>
            </a:lvl4pPr>
            <a:lvl5pPr marL="2597445" indent="0">
              <a:buNone/>
              <a:defRPr sz="2841"/>
            </a:lvl5pPr>
            <a:lvl6pPr marL="3246806" indent="0">
              <a:buNone/>
              <a:defRPr sz="2841"/>
            </a:lvl6pPr>
            <a:lvl7pPr marL="3896167" indent="0">
              <a:buNone/>
              <a:defRPr sz="2841"/>
            </a:lvl7pPr>
            <a:lvl8pPr marL="4545528" indent="0">
              <a:buNone/>
              <a:defRPr sz="2841"/>
            </a:lvl8pPr>
            <a:lvl9pPr marL="5194889" indent="0">
              <a:buNone/>
              <a:defRPr sz="2841"/>
            </a:lvl9pPr>
          </a:lstStyle>
          <a:p>
            <a:r>
              <a:rPr lang="de-DE"/>
              <a:t>Bild durch Klicken auf Symbol hinzufügen</a:t>
            </a:r>
          </a:p>
        </p:txBody>
      </p:sp>
      <p:sp>
        <p:nvSpPr>
          <p:cNvPr id="4" name="Textplatzhalter 3">
            <a:extLst>
              <a:ext uri="{FF2B5EF4-FFF2-40B4-BE49-F238E27FC236}">
                <a16:creationId xmlns:a16="http://schemas.microsoft.com/office/drawing/2014/main" id="{20F4CCB7-563F-EFB3-1CF4-B37F63FE9C7E}"/>
              </a:ext>
            </a:extLst>
          </p:cNvPr>
          <p:cNvSpPr>
            <a:spLocks noGrp="1"/>
          </p:cNvSpPr>
          <p:nvPr>
            <p:ph type="body" sz="half" idx="2"/>
          </p:nvPr>
        </p:nvSpPr>
        <p:spPr>
          <a:xfrm>
            <a:off x="1192762" y="2922270"/>
            <a:ext cx="5585005" cy="5413867"/>
          </a:xfrm>
        </p:spPr>
        <p:txBody>
          <a:bodyPr/>
          <a:lstStyle>
            <a:lvl1pPr marL="0" indent="0">
              <a:buNone/>
              <a:defRPr sz="2272"/>
            </a:lvl1pPr>
            <a:lvl2pPr marL="649361" indent="0">
              <a:buNone/>
              <a:defRPr sz="1988"/>
            </a:lvl2pPr>
            <a:lvl3pPr marL="1298722" indent="0">
              <a:buNone/>
              <a:defRPr sz="1704"/>
            </a:lvl3pPr>
            <a:lvl4pPr marL="1948083" indent="0">
              <a:buNone/>
              <a:defRPr sz="1420"/>
            </a:lvl4pPr>
            <a:lvl5pPr marL="2597445" indent="0">
              <a:buNone/>
              <a:defRPr sz="1420"/>
            </a:lvl5pPr>
            <a:lvl6pPr marL="3246806" indent="0">
              <a:buNone/>
              <a:defRPr sz="1420"/>
            </a:lvl6pPr>
            <a:lvl7pPr marL="3896167" indent="0">
              <a:buNone/>
              <a:defRPr sz="1420"/>
            </a:lvl7pPr>
            <a:lvl8pPr marL="4545528" indent="0">
              <a:buNone/>
              <a:defRPr sz="1420"/>
            </a:lvl8pPr>
            <a:lvl9pPr marL="5194889" indent="0">
              <a:buNone/>
              <a:defRPr sz="1420"/>
            </a:lvl9pPr>
          </a:lstStyle>
          <a:p>
            <a:pPr lvl="0"/>
            <a:r>
              <a:rPr lang="de-DE"/>
              <a:t>Mastertextformat bearbeiten</a:t>
            </a:r>
          </a:p>
        </p:txBody>
      </p:sp>
      <p:sp>
        <p:nvSpPr>
          <p:cNvPr id="5" name="Datumsplatzhalter 4">
            <a:extLst>
              <a:ext uri="{FF2B5EF4-FFF2-40B4-BE49-F238E27FC236}">
                <a16:creationId xmlns:a16="http://schemas.microsoft.com/office/drawing/2014/main" id="{CE79F469-5431-017B-8D62-1458CECBC979}"/>
              </a:ext>
            </a:extLst>
          </p:cNvPr>
          <p:cNvSpPr>
            <a:spLocks noGrp="1"/>
          </p:cNvSpPr>
          <p:nvPr>
            <p:ph type="dt" sz="half" idx="10"/>
          </p:nvPr>
        </p:nvSpPr>
        <p:spPr>
          <a:xfrm>
            <a:off x="1190506" y="9028372"/>
            <a:ext cx="3896201" cy="518613"/>
          </a:xfrm>
          <a:prstGeom prst="rect">
            <a:avLst/>
          </a:prstGeom>
        </p:spPr>
        <p:txBody>
          <a:bodyPr/>
          <a:lstStyle/>
          <a:p>
            <a:endParaRPr lang="en-US"/>
          </a:p>
        </p:txBody>
      </p:sp>
      <p:sp>
        <p:nvSpPr>
          <p:cNvPr id="6" name="Fußzeilenplatzhalter 5">
            <a:extLst>
              <a:ext uri="{FF2B5EF4-FFF2-40B4-BE49-F238E27FC236}">
                <a16:creationId xmlns:a16="http://schemas.microsoft.com/office/drawing/2014/main" id="{38BE682F-373A-264A-DC1F-80D63C29A0D8}"/>
              </a:ext>
            </a:extLst>
          </p:cNvPr>
          <p:cNvSpPr>
            <a:spLocks noGrp="1"/>
          </p:cNvSpPr>
          <p:nvPr>
            <p:ph type="ftr" sz="quarter" idx="11"/>
          </p:nvPr>
        </p:nvSpPr>
        <p:spPr/>
        <p:txBody>
          <a:bodyPr/>
          <a:lstStyle/>
          <a:p>
            <a:r>
              <a:rPr lang="en-US"/>
              <a:t>Stand: April 2024 © DGPR</a:t>
            </a:r>
          </a:p>
        </p:txBody>
      </p:sp>
      <p:sp>
        <p:nvSpPr>
          <p:cNvPr id="7" name="Foliennummernplatzhalter 6">
            <a:extLst>
              <a:ext uri="{FF2B5EF4-FFF2-40B4-BE49-F238E27FC236}">
                <a16:creationId xmlns:a16="http://schemas.microsoft.com/office/drawing/2014/main" id="{9F8F3B9E-85F1-F6A6-6FEC-0A384C662665}"/>
              </a:ext>
            </a:extLst>
          </p:cNvPr>
          <p:cNvSpPr>
            <a:spLocks noGrp="1"/>
          </p:cNvSpPr>
          <p:nvPr>
            <p:ph type="sldNum" sz="quarter" idx="12"/>
          </p:nvPr>
        </p:nvSpPr>
        <p:spPr/>
        <p:txBody>
          <a:bodyPr/>
          <a:lstStyle/>
          <a:p>
            <a:fld id="{D3F39A5A-65EE-425C-8073-13A56C0826E0}" type="slidenum">
              <a:rPr lang="de-DE" altLang="de-DE" smtClean="0"/>
              <a:pPr/>
              <a:t>‹Nr.›</a:t>
            </a:fld>
            <a:endParaRPr lang="de-DE" altLang="de-DE"/>
          </a:p>
        </p:txBody>
      </p:sp>
    </p:spTree>
    <p:extLst>
      <p:ext uri="{BB962C8B-B14F-4D97-AF65-F5344CB8AC3E}">
        <p14:creationId xmlns:p14="http://schemas.microsoft.com/office/powerpoint/2010/main" val="25019265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sv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9E20FCE9-3852-7D75-B2AA-19B1F3851627}"/>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a:stretch/>
        </p:blipFill>
        <p:spPr>
          <a:xfrm>
            <a:off x="4523323" y="925538"/>
            <a:ext cx="12794000" cy="8815479"/>
          </a:xfrm>
          <a:prstGeom prst="rect">
            <a:avLst/>
          </a:prstGeom>
        </p:spPr>
      </p:pic>
      <p:sp>
        <p:nvSpPr>
          <p:cNvPr id="2" name="Titelplatzhalter 1">
            <a:extLst>
              <a:ext uri="{FF2B5EF4-FFF2-40B4-BE49-F238E27FC236}">
                <a16:creationId xmlns:a16="http://schemas.microsoft.com/office/drawing/2014/main" id="{315DBA43-7BDF-085E-69D5-D3933B496726}"/>
              </a:ext>
            </a:extLst>
          </p:cNvPr>
          <p:cNvSpPr>
            <a:spLocks noGrp="1"/>
          </p:cNvSpPr>
          <p:nvPr>
            <p:ph type="title"/>
          </p:nvPr>
        </p:nvSpPr>
        <p:spPr>
          <a:xfrm>
            <a:off x="1190506" y="518614"/>
            <a:ext cx="14935438" cy="1882790"/>
          </a:xfrm>
          <a:prstGeom prst="rect">
            <a:avLst/>
          </a:prstGeom>
        </p:spPr>
        <p:txBody>
          <a:bodyPr vert="horz" lIns="91440" tIns="45720" rIns="91440" bIns="45720" rtlCol="0" anchor="ctr">
            <a:normAutofit/>
          </a:bodyPr>
          <a:lstStyle/>
          <a:p>
            <a:r>
              <a:rPr lang="de-DE" dirty="0"/>
              <a:t>Mastertitelformat bearbeiten</a:t>
            </a:r>
          </a:p>
        </p:txBody>
      </p:sp>
      <p:sp>
        <p:nvSpPr>
          <p:cNvPr id="3" name="Textplatzhalter 2">
            <a:extLst>
              <a:ext uri="{FF2B5EF4-FFF2-40B4-BE49-F238E27FC236}">
                <a16:creationId xmlns:a16="http://schemas.microsoft.com/office/drawing/2014/main" id="{B8E779C8-805B-7D4B-246E-6851F4ABB165}"/>
              </a:ext>
            </a:extLst>
          </p:cNvPr>
          <p:cNvSpPr>
            <a:spLocks noGrp="1"/>
          </p:cNvSpPr>
          <p:nvPr>
            <p:ph type="body" idx="1"/>
          </p:nvPr>
        </p:nvSpPr>
        <p:spPr>
          <a:xfrm>
            <a:off x="1190506" y="2593063"/>
            <a:ext cx="14935438" cy="6180512"/>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5" name="Fußzeilenplatzhalter 4">
            <a:extLst>
              <a:ext uri="{FF2B5EF4-FFF2-40B4-BE49-F238E27FC236}">
                <a16:creationId xmlns:a16="http://schemas.microsoft.com/office/drawing/2014/main" id="{B22DE41D-7DD2-A8E2-914A-281D2D55E286}"/>
              </a:ext>
            </a:extLst>
          </p:cNvPr>
          <p:cNvSpPr>
            <a:spLocks noGrp="1"/>
          </p:cNvSpPr>
          <p:nvPr>
            <p:ph type="ftr" sz="quarter" idx="3"/>
          </p:nvPr>
        </p:nvSpPr>
        <p:spPr>
          <a:xfrm>
            <a:off x="13142976" y="8965234"/>
            <a:ext cx="3079387" cy="518613"/>
          </a:xfrm>
          <a:prstGeom prst="rect">
            <a:avLst/>
          </a:prstGeom>
        </p:spPr>
        <p:txBody>
          <a:bodyPr vert="horz" lIns="91440" tIns="45720" rIns="91440" bIns="45720" rtlCol="0" anchor="ctr"/>
          <a:lstStyle>
            <a:lvl1pPr algn="r">
              <a:defRPr sz="1704">
                <a:solidFill>
                  <a:schemeClr val="tx1">
                    <a:tint val="75000"/>
                  </a:schemeClr>
                </a:solidFill>
              </a:defRPr>
            </a:lvl1pPr>
          </a:lstStyle>
          <a:p>
            <a:r>
              <a:rPr lang="en-US"/>
              <a:t>Stand: April 2024 © DGPR</a:t>
            </a:r>
            <a:endParaRPr lang="en-US" dirty="0"/>
          </a:p>
        </p:txBody>
      </p:sp>
      <p:sp>
        <p:nvSpPr>
          <p:cNvPr id="8" name="Rechteck 7">
            <a:extLst>
              <a:ext uri="{FF2B5EF4-FFF2-40B4-BE49-F238E27FC236}">
                <a16:creationId xmlns:a16="http://schemas.microsoft.com/office/drawing/2014/main" id="{1F4728C5-632F-C466-DCF9-C98A98EB204B}"/>
              </a:ext>
            </a:extLst>
          </p:cNvPr>
          <p:cNvSpPr/>
          <p:nvPr/>
        </p:nvSpPr>
        <p:spPr>
          <a:xfrm>
            <a:off x="6556714" y="0"/>
            <a:ext cx="10759736" cy="39089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557"/>
          </a:p>
        </p:txBody>
      </p:sp>
      <p:grpSp>
        <p:nvGrpSpPr>
          <p:cNvPr id="11" name="Gruppieren 10">
            <a:extLst>
              <a:ext uri="{FF2B5EF4-FFF2-40B4-BE49-F238E27FC236}">
                <a16:creationId xmlns:a16="http://schemas.microsoft.com/office/drawing/2014/main" id="{CF565A9E-B11E-0F39-4F20-6DF79F1A50D6}"/>
              </a:ext>
            </a:extLst>
          </p:cNvPr>
          <p:cNvGrpSpPr/>
          <p:nvPr/>
        </p:nvGrpSpPr>
        <p:grpSpPr>
          <a:xfrm>
            <a:off x="175823" y="12922"/>
            <a:ext cx="1518548" cy="377975"/>
            <a:chOff x="269184" y="136525"/>
            <a:chExt cx="2485591" cy="618651"/>
          </a:xfrm>
        </p:grpSpPr>
        <p:pic>
          <p:nvPicPr>
            <p:cNvPr id="9" name="Grafik 8">
              <a:extLst>
                <a:ext uri="{FF2B5EF4-FFF2-40B4-BE49-F238E27FC236}">
                  <a16:creationId xmlns:a16="http://schemas.microsoft.com/office/drawing/2014/main" id="{A64C600D-9F85-7AB9-4899-49588ADA7A50}"/>
                </a:ext>
              </a:extLst>
            </p:cNvPr>
            <p:cNvPicPr>
              <a:picLocks noChangeAspect="1"/>
            </p:cNvPicPr>
            <p:nvPr/>
          </p:nvPicPr>
          <p:blipFill rotWithShape="1">
            <a:blip r:embed="rId14" cstate="screen">
              <a:extLst>
                <a:ext uri="{28A0092B-C50C-407E-A947-70E740481C1C}">
                  <a14:useLocalDpi xmlns:a14="http://schemas.microsoft.com/office/drawing/2010/main"/>
                </a:ext>
                <a:ext uri="{96DAC541-7B7A-43D3-8B79-37D633B846F1}">
                  <asvg:svgBlip xmlns:asvg="http://schemas.microsoft.com/office/drawing/2016/SVG/main" r:embed="rId15"/>
                </a:ext>
              </a:extLst>
            </a:blip>
            <a:srcRect l="24809" t="30039" r="26493" b="37871"/>
            <a:stretch/>
          </p:blipFill>
          <p:spPr>
            <a:xfrm>
              <a:off x="269184" y="136525"/>
              <a:ext cx="906534" cy="597354"/>
            </a:xfrm>
            <a:prstGeom prst="rect">
              <a:avLst/>
            </a:prstGeom>
          </p:spPr>
        </p:pic>
        <p:pic>
          <p:nvPicPr>
            <p:cNvPr id="10" name="Grafik 9">
              <a:extLst>
                <a:ext uri="{FF2B5EF4-FFF2-40B4-BE49-F238E27FC236}">
                  <a16:creationId xmlns:a16="http://schemas.microsoft.com/office/drawing/2014/main" id="{969A2123-AE2B-D32D-8D1F-3C67248C6E57}"/>
                </a:ext>
              </a:extLst>
            </p:cNvPr>
            <p:cNvPicPr>
              <a:picLocks noChangeAspect="1"/>
            </p:cNvPicPr>
            <p:nvPr/>
          </p:nvPicPr>
          <p:blipFill rotWithShape="1">
            <a:blip r:embed="rId14" cstate="screen">
              <a:extLst>
                <a:ext uri="{28A0092B-C50C-407E-A947-70E740481C1C}">
                  <a14:useLocalDpi xmlns:a14="http://schemas.microsoft.com/office/drawing/2010/main"/>
                </a:ext>
                <a:ext uri="{96DAC541-7B7A-43D3-8B79-37D633B846F1}">
                  <asvg:svgBlip xmlns:asvg="http://schemas.microsoft.com/office/drawing/2016/SVG/main" r:embed="rId15"/>
                </a:ext>
              </a:extLst>
            </a:blip>
            <a:srcRect l="34789" t="61577" r="34791" b="30630"/>
            <a:stretch/>
          </p:blipFill>
          <p:spPr>
            <a:xfrm>
              <a:off x="1104478" y="332370"/>
              <a:ext cx="1650297" cy="422806"/>
            </a:xfrm>
            <a:prstGeom prst="rect">
              <a:avLst/>
            </a:prstGeom>
          </p:spPr>
        </p:pic>
      </p:grpSp>
      <p:sp>
        <p:nvSpPr>
          <p:cNvPr id="6" name="Foliennummernplatzhalter 5">
            <a:extLst>
              <a:ext uri="{FF2B5EF4-FFF2-40B4-BE49-F238E27FC236}">
                <a16:creationId xmlns:a16="http://schemas.microsoft.com/office/drawing/2014/main" id="{52AC5062-F1D8-9DE1-63CD-DF8162EDD4D9}"/>
              </a:ext>
            </a:extLst>
          </p:cNvPr>
          <p:cNvSpPr>
            <a:spLocks noGrp="1"/>
          </p:cNvSpPr>
          <p:nvPr>
            <p:ph type="sldNum" sz="quarter" idx="4"/>
          </p:nvPr>
        </p:nvSpPr>
        <p:spPr>
          <a:xfrm>
            <a:off x="16222363" y="-1"/>
            <a:ext cx="1083150" cy="378289"/>
          </a:xfrm>
          <a:prstGeom prst="rect">
            <a:avLst/>
          </a:prstGeom>
        </p:spPr>
        <p:txBody>
          <a:bodyPr vert="horz" lIns="91440" tIns="45720" rIns="91440" bIns="45720" rtlCol="0" anchor="ctr"/>
          <a:lstStyle>
            <a:lvl1pPr algn="r">
              <a:defRPr sz="1704">
                <a:solidFill>
                  <a:schemeClr val="bg1"/>
                </a:solidFill>
              </a:defRPr>
            </a:lvl1pPr>
          </a:lstStyle>
          <a:p>
            <a:fld id="{48F63A3B-78C7-47BE-AE5E-E10140E04643}" type="slidenum">
              <a:rPr lang="en-US" smtClean="0"/>
              <a:t>‹Nr.›</a:t>
            </a:fld>
            <a:endParaRPr lang="en-US"/>
          </a:p>
        </p:txBody>
      </p:sp>
    </p:spTree>
    <p:extLst>
      <p:ext uri="{BB962C8B-B14F-4D97-AF65-F5344CB8AC3E}">
        <p14:creationId xmlns:p14="http://schemas.microsoft.com/office/powerpoint/2010/main" val="2738683515"/>
      </p:ext>
    </p:extLst>
  </p:cSld>
  <p:clrMap bg1="lt1" tx1="dk1" bg2="lt2" tx2="dk2" accent1="accent1" accent2="accent2" accent3="accent3" accent4="accent4" accent5="accent5" accent6="accent6" hlink="hlink" folHlink="folHlink"/>
  <p:sldLayoutIdLst>
    <p:sldLayoutId id="2147483780" r:id="rId1"/>
    <p:sldLayoutId id="2147483781" r:id="rId2"/>
    <p:sldLayoutId id="2147483782" r:id="rId3"/>
    <p:sldLayoutId id="2147483783" r:id="rId4"/>
    <p:sldLayoutId id="2147483784" r:id="rId5"/>
    <p:sldLayoutId id="2147483785" r:id="rId6"/>
    <p:sldLayoutId id="2147483786" r:id="rId7"/>
    <p:sldLayoutId id="2147483787" r:id="rId8"/>
    <p:sldLayoutId id="2147483788" r:id="rId9"/>
    <p:sldLayoutId id="2147483789" r:id="rId10"/>
    <p:sldLayoutId id="2147483790" r:id="rId11"/>
  </p:sldLayoutIdLst>
  <p:hf hdr="0" dt="0"/>
  <p:txStyles>
    <p:titleStyle>
      <a:lvl1pPr algn="l" defTabSz="1298722"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324681" indent="-324681" algn="l" defTabSz="1298722" rtl="0" eaLnBrk="1" latinLnBrk="0" hangingPunct="1">
        <a:lnSpc>
          <a:spcPct val="90000"/>
        </a:lnSpc>
        <a:spcBef>
          <a:spcPts val="142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1pPr>
      <a:lvl2pPr marL="974042" indent="-324681" algn="l" defTabSz="1298722" rtl="0" eaLnBrk="1" latinLnBrk="0" hangingPunct="1">
        <a:lnSpc>
          <a:spcPct val="90000"/>
        </a:lnSpc>
        <a:spcBef>
          <a:spcPts val="710"/>
        </a:spcBef>
        <a:buFont typeface="Arial" panose="020B0604020202020204" pitchFamily="34" charset="0"/>
        <a:buChar char="•"/>
        <a:defRPr sz="3409" kern="1200">
          <a:solidFill>
            <a:schemeClr val="tx1"/>
          </a:solidFill>
          <a:latin typeface="Arial" panose="020B0604020202020204" pitchFamily="34" charset="0"/>
          <a:ea typeface="+mn-ea"/>
          <a:cs typeface="Arial" panose="020B0604020202020204" pitchFamily="34" charset="0"/>
        </a:defRPr>
      </a:lvl2pPr>
      <a:lvl3pPr marL="1623403" indent="-324681" algn="l" defTabSz="1298722" rtl="0" eaLnBrk="1" latinLnBrk="0" hangingPunct="1">
        <a:lnSpc>
          <a:spcPct val="90000"/>
        </a:lnSpc>
        <a:spcBef>
          <a:spcPts val="710"/>
        </a:spcBef>
        <a:buFont typeface="Arial" panose="020B0604020202020204" pitchFamily="34" charset="0"/>
        <a:buChar char="•"/>
        <a:defRPr sz="2841" kern="1200">
          <a:solidFill>
            <a:schemeClr val="tx1"/>
          </a:solidFill>
          <a:latin typeface="Arial" panose="020B0604020202020204" pitchFamily="34" charset="0"/>
          <a:ea typeface="+mn-ea"/>
          <a:cs typeface="Arial" panose="020B0604020202020204" pitchFamily="34" charset="0"/>
        </a:defRPr>
      </a:lvl3pPr>
      <a:lvl4pPr marL="2272764" indent="-324681" algn="l" defTabSz="1298722" rtl="0" eaLnBrk="1" latinLnBrk="0" hangingPunct="1">
        <a:lnSpc>
          <a:spcPct val="90000"/>
        </a:lnSpc>
        <a:spcBef>
          <a:spcPts val="710"/>
        </a:spcBef>
        <a:buFont typeface="Arial" panose="020B0604020202020204" pitchFamily="34" charset="0"/>
        <a:buChar char="•"/>
        <a:defRPr sz="2557" kern="1200">
          <a:solidFill>
            <a:schemeClr val="tx1"/>
          </a:solidFill>
          <a:latin typeface="Arial" panose="020B0604020202020204" pitchFamily="34" charset="0"/>
          <a:ea typeface="+mn-ea"/>
          <a:cs typeface="Arial" panose="020B0604020202020204" pitchFamily="34" charset="0"/>
        </a:defRPr>
      </a:lvl4pPr>
      <a:lvl5pPr marL="2922125" indent="-324681" algn="l" defTabSz="1298722" rtl="0" eaLnBrk="1" latinLnBrk="0" hangingPunct="1">
        <a:lnSpc>
          <a:spcPct val="90000"/>
        </a:lnSpc>
        <a:spcBef>
          <a:spcPts val="710"/>
        </a:spcBef>
        <a:buFont typeface="Arial" panose="020B0604020202020204" pitchFamily="34" charset="0"/>
        <a:buChar char="•"/>
        <a:defRPr sz="2557" kern="1200">
          <a:solidFill>
            <a:schemeClr val="tx1"/>
          </a:solidFill>
          <a:latin typeface="Arial" panose="020B0604020202020204" pitchFamily="34" charset="0"/>
          <a:ea typeface="+mn-ea"/>
          <a:cs typeface="Arial" panose="020B0604020202020204" pitchFamily="34" charset="0"/>
        </a:defRPr>
      </a:lvl5pPr>
      <a:lvl6pPr marL="3571486" indent="-324681" algn="l" defTabSz="1298722" rtl="0" eaLnBrk="1" latinLnBrk="0" hangingPunct="1">
        <a:lnSpc>
          <a:spcPct val="90000"/>
        </a:lnSpc>
        <a:spcBef>
          <a:spcPts val="710"/>
        </a:spcBef>
        <a:buFont typeface="Arial" panose="020B0604020202020204" pitchFamily="34" charset="0"/>
        <a:buChar char="•"/>
        <a:defRPr sz="2557" kern="1200">
          <a:solidFill>
            <a:schemeClr val="tx1"/>
          </a:solidFill>
          <a:latin typeface="+mn-lt"/>
          <a:ea typeface="+mn-ea"/>
          <a:cs typeface="+mn-cs"/>
        </a:defRPr>
      </a:lvl6pPr>
      <a:lvl7pPr marL="4220848" indent="-324681" algn="l" defTabSz="1298722" rtl="0" eaLnBrk="1" latinLnBrk="0" hangingPunct="1">
        <a:lnSpc>
          <a:spcPct val="90000"/>
        </a:lnSpc>
        <a:spcBef>
          <a:spcPts val="710"/>
        </a:spcBef>
        <a:buFont typeface="Arial" panose="020B0604020202020204" pitchFamily="34" charset="0"/>
        <a:buChar char="•"/>
        <a:defRPr sz="2557" kern="1200">
          <a:solidFill>
            <a:schemeClr val="tx1"/>
          </a:solidFill>
          <a:latin typeface="+mn-lt"/>
          <a:ea typeface="+mn-ea"/>
          <a:cs typeface="+mn-cs"/>
        </a:defRPr>
      </a:lvl7pPr>
      <a:lvl8pPr marL="4870209" indent="-324681" algn="l" defTabSz="1298722" rtl="0" eaLnBrk="1" latinLnBrk="0" hangingPunct="1">
        <a:lnSpc>
          <a:spcPct val="90000"/>
        </a:lnSpc>
        <a:spcBef>
          <a:spcPts val="710"/>
        </a:spcBef>
        <a:buFont typeface="Arial" panose="020B0604020202020204" pitchFamily="34" charset="0"/>
        <a:buChar char="•"/>
        <a:defRPr sz="2557" kern="1200">
          <a:solidFill>
            <a:schemeClr val="tx1"/>
          </a:solidFill>
          <a:latin typeface="+mn-lt"/>
          <a:ea typeface="+mn-ea"/>
          <a:cs typeface="+mn-cs"/>
        </a:defRPr>
      </a:lvl8pPr>
      <a:lvl9pPr marL="5519570" indent="-324681" algn="l" defTabSz="1298722" rtl="0" eaLnBrk="1" latinLnBrk="0" hangingPunct="1">
        <a:lnSpc>
          <a:spcPct val="90000"/>
        </a:lnSpc>
        <a:spcBef>
          <a:spcPts val="710"/>
        </a:spcBef>
        <a:buFont typeface="Arial" panose="020B0604020202020204" pitchFamily="34" charset="0"/>
        <a:buChar char="•"/>
        <a:defRPr sz="2557" kern="1200">
          <a:solidFill>
            <a:schemeClr val="tx1"/>
          </a:solidFill>
          <a:latin typeface="+mn-lt"/>
          <a:ea typeface="+mn-ea"/>
          <a:cs typeface="+mn-cs"/>
        </a:defRPr>
      </a:lvl9pPr>
    </p:bodyStyle>
    <p:otherStyle>
      <a:defPPr>
        <a:defRPr lang="de-DE"/>
      </a:defPPr>
      <a:lvl1pPr marL="0" algn="l" defTabSz="1298722" rtl="0" eaLnBrk="1" latinLnBrk="0" hangingPunct="1">
        <a:defRPr sz="2557" kern="1200">
          <a:solidFill>
            <a:schemeClr val="tx1"/>
          </a:solidFill>
          <a:latin typeface="+mn-lt"/>
          <a:ea typeface="+mn-ea"/>
          <a:cs typeface="+mn-cs"/>
        </a:defRPr>
      </a:lvl1pPr>
      <a:lvl2pPr marL="649361" algn="l" defTabSz="1298722" rtl="0" eaLnBrk="1" latinLnBrk="0" hangingPunct="1">
        <a:defRPr sz="2557" kern="1200">
          <a:solidFill>
            <a:schemeClr val="tx1"/>
          </a:solidFill>
          <a:latin typeface="+mn-lt"/>
          <a:ea typeface="+mn-ea"/>
          <a:cs typeface="+mn-cs"/>
        </a:defRPr>
      </a:lvl2pPr>
      <a:lvl3pPr marL="1298722" algn="l" defTabSz="1298722" rtl="0" eaLnBrk="1" latinLnBrk="0" hangingPunct="1">
        <a:defRPr sz="2557" kern="1200">
          <a:solidFill>
            <a:schemeClr val="tx1"/>
          </a:solidFill>
          <a:latin typeface="+mn-lt"/>
          <a:ea typeface="+mn-ea"/>
          <a:cs typeface="+mn-cs"/>
        </a:defRPr>
      </a:lvl3pPr>
      <a:lvl4pPr marL="1948083" algn="l" defTabSz="1298722" rtl="0" eaLnBrk="1" latinLnBrk="0" hangingPunct="1">
        <a:defRPr sz="2557" kern="1200">
          <a:solidFill>
            <a:schemeClr val="tx1"/>
          </a:solidFill>
          <a:latin typeface="+mn-lt"/>
          <a:ea typeface="+mn-ea"/>
          <a:cs typeface="+mn-cs"/>
        </a:defRPr>
      </a:lvl4pPr>
      <a:lvl5pPr marL="2597445" algn="l" defTabSz="1298722" rtl="0" eaLnBrk="1" latinLnBrk="0" hangingPunct="1">
        <a:defRPr sz="2557" kern="1200">
          <a:solidFill>
            <a:schemeClr val="tx1"/>
          </a:solidFill>
          <a:latin typeface="+mn-lt"/>
          <a:ea typeface="+mn-ea"/>
          <a:cs typeface="+mn-cs"/>
        </a:defRPr>
      </a:lvl5pPr>
      <a:lvl6pPr marL="3246806" algn="l" defTabSz="1298722" rtl="0" eaLnBrk="1" latinLnBrk="0" hangingPunct="1">
        <a:defRPr sz="2557" kern="1200">
          <a:solidFill>
            <a:schemeClr val="tx1"/>
          </a:solidFill>
          <a:latin typeface="+mn-lt"/>
          <a:ea typeface="+mn-ea"/>
          <a:cs typeface="+mn-cs"/>
        </a:defRPr>
      </a:lvl6pPr>
      <a:lvl7pPr marL="3896167" algn="l" defTabSz="1298722" rtl="0" eaLnBrk="1" latinLnBrk="0" hangingPunct="1">
        <a:defRPr sz="2557" kern="1200">
          <a:solidFill>
            <a:schemeClr val="tx1"/>
          </a:solidFill>
          <a:latin typeface="+mn-lt"/>
          <a:ea typeface="+mn-ea"/>
          <a:cs typeface="+mn-cs"/>
        </a:defRPr>
      </a:lvl7pPr>
      <a:lvl8pPr marL="4545528" algn="l" defTabSz="1298722" rtl="0" eaLnBrk="1" latinLnBrk="0" hangingPunct="1">
        <a:defRPr sz="2557" kern="1200">
          <a:solidFill>
            <a:schemeClr val="tx1"/>
          </a:solidFill>
          <a:latin typeface="+mn-lt"/>
          <a:ea typeface="+mn-ea"/>
          <a:cs typeface="+mn-cs"/>
        </a:defRPr>
      </a:lvl8pPr>
      <a:lvl9pPr marL="5194889" algn="l" defTabSz="1298722" rtl="0" eaLnBrk="1" latinLnBrk="0" hangingPunct="1">
        <a:defRPr sz="255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14.jpeg"/></Relationships>
</file>

<file path=ppt/slides/_rels/slide3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a:extLst>
              <a:ext uri="{FF2B5EF4-FFF2-40B4-BE49-F238E27FC236}">
                <a16:creationId xmlns:a16="http://schemas.microsoft.com/office/drawing/2014/main" id="{8FC8643D-0D0E-FE87-C091-D33C6C460E01}"/>
              </a:ext>
            </a:extLst>
          </p:cNvPr>
          <p:cNvSpPr txBox="1"/>
          <p:nvPr/>
        </p:nvSpPr>
        <p:spPr>
          <a:xfrm>
            <a:off x="1190567" y="6936908"/>
            <a:ext cx="13145940" cy="2190600"/>
          </a:xfrm>
          <a:prstGeom prst="rect">
            <a:avLst/>
          </a:prstGeom>
          <a:noFill/>
        </p:spPr>
        <p:txBody>
          <a:bodyPr wrap="square" rtlCol="0">
            <a:spAutoFit/>
          </a:bodyPr>
          <a:lstStyle/>
          <a:p>
            <a:r>
              <a:rPr lang="de-DE" sz="4545" b="1">
                <a:solidFill>
                  <a:schemeClr val="tx1"/>
                </a:solidFill>
                <a:latin typeface="Futura Book" panose="020B0500000000000000" pitchFamily="34" charset="0"/>
                <a:ea typeface="Calibri" panose="020F0502020204030204" pitchFamily="34" charset="0"/>
              </a:rPr>
              <a:t>Deutsche Gesellschaft für</a:t>
            </a:r>
          </a:p>
          <a:p>
            <a:r>
              <a:rPr lang="de-DE" sz="4545" b="1">
                <a:solidFill>
                  <a:schemeClr val="tx1"/>
                </a:solidFill>
                <a:latin typeface="Futura Book" panose="020B0500000000000000" pitchFamily="34" charset="0"/>
                <a:ea typeface="Calibri" panose="020F0502020204030204" pitchFamily="34" charset="0"/>
              </a:rPr>
              <a:t>Prävention und Rehabilitation</a:t>
            </a:r>
          </a:p>
          <a:p>
            <a:r>
              <a:rPr lang="de-DE" sz="4545" b="1">
                <a:solidFill>
                  <a:schemeClr val="tx1"/>
                </a:solidFill>
                <a:latin typeface="Futura Book" panose="020B0500000000000000" pitchFamily="34" charset="0"/>
                <a:ea typeface="Calibri" panose="020F0502020204030204" pitchFamily="34" charset="0"/>
              </a:rPr>
              <a:t>von Herz-Kreislauferkrankungen (DGPR) e.V.</a:t>
            </a:r>
          </a:p>
        </p:txBody>
      </p:sp>
      <p:pic>
        <p:nvPicPr>
          <p:cNvPr id="5" name="Grafik 4">
            <a:extLst>
              <a:ext uri="{FF2B5EF4-FFF2-40B4-BE49-F238E27FC236}">
                <a16:creationId xmlns:a16="http://schemas.microsoft.com/office/drawing/2014/main" id="{FC8C2951-145F-F0E2-F7F9-24707AFF370D}"/>
              </a:ext>
            </a:extLst>
          </p:cNvPr>
          <p:cNvPicPr>
            <a:picLocks noChangeAspect="1"/>
          </p:cNvPicPr>
          <p:nvPr/>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l="24809" t="30039" r="26493" b="37871"/>
          <a:stretch/>
        </p:blipFill>
        <p:spPr>
          <a:xfrm>
            <a:off x="391010" y="2249122"/>
            <a:ext cx="6821375" cy="4494898"/>
          </a:xfrm>
          <a:prstGeom prst="rect">
            <a:avLst/>
          </a:prstGeom>
        </p:spPr>
      </p:pic>
    </p:spTree>
    <p:extLst>
      <p:ext uri="{BB962C8B-B14F-4D97-AF65-F5344CB8AC3E}">
        <p14:creationId xmlns:p14="http://schemas.microsoft.com/office/powerpoint/2010/main" val="16564702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8072ADCD-2E18-0B37-F922-5B46E71E4D6D}"/>
              </a:ext>
            </a:extLst>
          </p:cNvPr>
          <p:cNvSpPr>
            <a:spLocks noGrp="1"/>
          </p:cNvSpPr>
          <p:nvPr>
            <p:ph type="ftr" sz="quarter" idx="11"/>
          </p:nvPr>
        </p:nvSpPr>
        <p:spPr/>
        <p:txBody>
          <a:bodyPr/>
          <a:lstStyle/>
          <a:p>
            <a:r>
              <a:rPr lang="en-US"/>
              <a:t>Stand: April 2024 © DGPR</a:t>
            </a:r>
            <a:endParaRPr lang="en-US" dirty="0"/>
          </a:p>
        </p:txBody>
      </p:sp>
      <p:sp>
        <p:nvSpPr>
          <p:cNvPr id="3" name="Foliennummernplatzhalter 2">
            <a:extLst>
              <a:ext uri="{FF2B5EF4-FFF2-40B4-BE49-F238E27FC236}">
                <a16:creationId xmlns:a16="http://schemas.microsoft.com/office/drawing/2014/main" id="{3F3BE2D8-08EE-45FE-0215-553A152C2B37}"/>
              </a:ext>
            </a:extLst>
          </p:cNvPr>
          <p:cNvSpPr>
            <a:spLocks noGrp="1"/>
          </p:cNvSpPr>
          <p:nvPr>
            <p:ph type="sldNum" sz="quarter" idx="12"/>
          </p:nvPr>
        </p:nvSpPr>
        <p:spPr/>
        <p:txBody>
          <a:bodyPr/>
          <a:lstStyle/>
          <a:p>
            <a:fld id="{94B53EA2-B9A9-424E-B194-AA6E1A27327C}" type="slidenum">
              <a:rPr lang="de-DE" altLang="de-DE" smtClean="0"/>
              <a:pPr/>
              <a:t>10</a:t>
            </a:fld>
            <a:endParaRPr lang="de-DE" altLang="de-DE"/>
          </a:p>
        </p:txBody>
      </p:sp>
      <p:sp>
        <p:nvSpPr>
          <p:cNvPr id="5" name="Rectangle 1">
            <a:extLst>
              <a:ext uri="{FF2B5EF4-FFF2-40B4-BE49-F238E27FC236}">
                <a16:creationId xmlns:a16="http://schemas.microsoft.com/office/drawing/2014/main" id="{A212F8D4-7F20-ACD4-621D-3966D405C2EF}"/>
              </a:ext>
            </a:extLst>
          </p:cNvPr>
          <p:cNvSpPr txBox="1">
            <a:spLocks noChangeArrowheads="1"/>
          </p:cNvSpPr>
          <p:nvPr/>
        </p:nvSpPr>
        <p:spPr>
          <a:xfrm>
            <a:off x="2233613" y="1121000"/>
            <a:ext cx="12833350" cy="830619"/>
          </a:xfrm>
          <a:prstGeom prst="rect">
            <a:avLst/>
          </a:prstGeom>
        </p:spPr>
        <p:txBody>
          <a:bodyPr lIns="91440" tIns="45720" rIns="91440" bIns="45720" anchor="t"/>
          <a:lstStyle>
            <a:lvl1pPr algn="l" defTabSz="1298722" rtl="0" eaLnBrk="1" latinLnBrk="0" hangingPunct="1">
              <a:lnSpc>
                <a:spcPct val="90000"/>
              </a:lnSpc>
              <a:spcBef>
                <a:spcPct val="0"/>
              </a:spcBef>
              <a:buNone/>
              <a:defRPr sz="6249" kern="1200">
                <a:solidFill>
                  <a:schemeClr val="tx1"/>
                </a:solidFill>
                <a:latin typeface="+mj-lt"/>
                <a:ea typeface="+mj-ea"/>
                <a:cs typeface="+mj-cs"/>
              </a:defRPr>
            </a:lvl1pPr>
          </a:lstStyle>
          <a:p>
            <a:pPr fontAlgn="auto">
              <a:lnSpc>
                <a:spcPct val="100000"/>
              </a:lnSpc>
              <a:spcAft>
                <a:spcPts val="0"/>
              </a:spcAft>
              <a:tabLst>
                <a:tab pos="0" algn="l"/>
                <a:tab pos="447675" algn="l"/>
                <a:tab pos="896938" algn="l"/>
                <a:tab pos="1346200" algn="l"/>
                <a:tab pos="1795463" algn="l"/>
                <a:tab pos="2244724" algn="l"/>
                <a:tab pos="2693987" algn="l"/>
                <a:tab pos="3143250" algn="l"/>
                <a:tab pos="3592512" algn="l"/>
                <a:tab pos="4041775" algn="l"/>
                <a:tab pos="4491037" algn="l"/>
                <a:tab pos="4940299" algn="l"/>
                <a:tab pos="5389562" algn="l"/>
                <a:tab pos="5838824" algn="l"/>
                <a:tab pos="6288087" algn="l"/>
                <a:tab pos="6737349" algn="l"/>
                <a:tab pos="7186612" algn="l"/>
                <a:tab pos="7635874" algn="l"/>
                <a:tab pos="8085137" algn="l"/>
                <a:tab pos="8534398" algn="l"/>
                <a:tab pos="8983662" algn="l"/>
                <a:tab pos="9410699" algn="l"/>
                <a:tab pos="10134598" algn="l"/>
                <a:tab pos="10858498" algn="l"/>
                <a:tab pos="11582398" algn="l"/>
              </a:tabLst>
              <a:defRPr/>
            </a:pPr>
            <a:r>
              <a:rPr lang="de-DE" altLang="de-DE" sz="4400" dirty="0">
                <a:latin typeface="Arial"/>
                <a:cs typeface="Arial"/>
              </a:rPr>
              <a:t>Der DGE-Ernährungskreis</a:t>
            </a:r>
            <a:endParaRPr lang="de-DE" altLang="de-DE" sz="4400" dirty="0">
              <a:solidFill>
                <a:schemeClr val="bg1">
                  <a:lumMod val="85000"/>
                </a:schemeClr>
              </a:solidFill>
              <a:latin typeface="Arial" panose="020B0604020202020204" pitchFamily="34" charset="0"/>
              <a:cs typeface="Arial" panose="020B0604020202020204" pitchFamily="34" charset="0"/>
            </a:endParaRPr>
          </a:p>
        </p:txBody>
      </p:sp>
      <p:sp>
        <p:nvSpPr>
          <p:cNvPr id="6" name="Textfeld 25">
            <a:extLst>
              <a:ext uri="{FF2B5EF4-FFF2-40B4-BE49-F238E27FC236}">
                <a16:creationId xmlns:a16="http://schemas.microsoft.com/office/drawing/2014/main" id="{59233753-C204-9AFD-7C57-6BA007C609A0}"/>
              </a:ext>
            </a:extLst>
          </p:cNvPr>
          <p:cNvSpPr txBox="1">
            <a:spLocks noChangeArrowheads="1"/>
          </p:cNvSpPr>
          <p:nvPr/>
        </p:nvSpPr>
        <p:spPr bwMode="auto">
          <a:xfrm>
            <a:off x="2217292" y="2147708"/>
            <a:ext cx="115919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a:buClr>
                <a:srgbClr val="000000"/>
              </a:buClr>
              <a:buSzPct val="100000"/>
              <a:buFont typeface="Times New Roman" panose="02020603050405020304" pitchFamily="18" charset="0"/>
              <a:buNone/>
            </a:pPr>
            <a:r>
              <a:rPr lang="de-DE" altLang="de-DE" sz="2400" dirty="0">
                <a:solidFill>
                  <a:schemeClr val="tx1"/>
                </a:solidFill>
              </a:rPr>
              <a:t>Gesunde Ernährung hilft Übergewicht, Zuckerkrankheit, Bluthochdruck und erhöhtes Cholesterin zu bekämpfen und gehört zu den Basismaßnahmen der Prävention</a:t>
            </a:r>
          </a:p>
        </p:txBody>
      </p:sp>
      <p:sp>
        <p:nvSpPr>
          <p:cNvPr id="7" name="Textfeld 28">
            <a:extLst>
              <a:ext uri="{FF2B5EF4-FFF2-40B4-BE49-F238E27FC236}">
                <a16:creationId xmlns:a16="http://schemas.microsoft.com/office/drawing/2014/main" id="{D524DFA3-6D81-20E7-C88F-75977C88395C}"/>
              </a:ext>
            </a:extLst>
          </p:cNvPr>
          <p:cNvSpPr txBox="1">
            <a:spLocks noChangeArrowheads="1"/>
          </p:cNvSpPr>
          <p:nvPr/>
        </p:nvSpPr>
        <p:spPr bwMode="auto">
          <a:xfrm>
            <a:off x="2226849" y="3989330"/>
            <a:ext cx="9553826" cy="5951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marL="457200" indent="-457200" algn="ctr">
              <a:lnSpc>
                <a:spcPct val="65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5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5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5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5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5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a:lnSpc>
                <a:spcPct val="114000"/>
              </a:lnSpc>
              <a:spcAft>
                <a:spcPct val="0"/>
              </a:spcAft>
              <a:buAutoNum type="arabicPeriod"/>
            </a:pPr>
            <a:r>
              <a:rPr lang="de-DE" altLang="de-DE" sz="2400" dirty="0">
                <a:solidFill>
                  <a:schemeClr val="tx1"/>
                </a:solidFill>
                <a:latin typeface="Arial"/>
                <a:cs typeface="Arial"/>
              </a:rPr>
              <a:t>"Getränke" stehen als größte Lebensmittelgruppe mit einer täglichen Trinkmenge von rund 1,5 Litern im Zentrum des DGE-Ernährungskreises [Achtung bei schwerer Herzinsuffizienz]</a:t>
            </a:r>
            <a:endParaRPr lang="de-DE" dirty="0">
              <a:solidFill>
                <a:schemeClr val="tx1"/>
              </a:solidFill>
            </a:endParaRPr>
          </a:p>
          <a:p>
            <a:pPr algn="l">
              <a:lnSpc>
                <a:spcPct val="113999"/>
              </a:lnSpc>
              <a:spcAft>
                <a:spcPct val="0"/>
              </a:spcAft>
              <a:buAutoNum type="arabicPeriod"/>
            </a:pPr>
            <a:r>
              <a:rPr lang="de-DE" altLang="de-DE" sz="2400" dirty="0">
                <a:solidFill>
                  <a:schemeClr val="tx1"/>
                </a:solidFill>
                <a:latin typeface="Arial"/>
                <a:cs typeface="Arial"/>
              </a:rPr>
              <a:t>Pflanzliche Lebensmittel […] liefern Kohlenhydrate, Eiweiß, Vitamine, Mineralstoffe, Ballaststoffe und sekundäre Pflanzenstoffe. Sie sind die Basis einer gesunden Lebensmittelauswahl.</a:t>
            </a:r>
          </a:p>
          <a:p>
            <a:pPr algn="l">
              <a:lnSpc>
                <a:spcPct val="113999"/>
              </a:lnSpc>
              <a:spcAft>
                <a:spcPct val="0"/>
              </a:spcAft>
              <a:buAutoNum type="arabicPeriod"/>
            </a:pPr>
            <a:r>
              <a:rPr lang="de-DE" altLang="de-DE" sz="2400" dirty="0">
                <a:solidFill>
                  <a:schemeClr val="tx1"/>
                </a:solidFill>
                <a:latin typeface="Arial"/>
                <a:cs typeface="Arial"/>
              </a:rPr>
              <a:t>Bei der Gruppe "Öle und Fette" ist vor allem die Qualität entscheidend. Pflanzliche Öle liefern wertvolle ungesättigte Fettsäuren und Vitamin E.</a:t>
            </a:r>
          </a:p>
          <a:p>
            <a:pPr algn="l">
              <a:lnSpc>
                <a:spcPct val="113999"/>
              </a:lnSpc>
              <a:spcAft>
                <a:spcPct val="0"/>
              </a:spcAft>
              <a:buAutoNum type="arabicPeriod"/>
            </a:pPr>
            <a:r>
              <a:rPr lang="de-DE" altLang="de-DE" sz="2400" dirty="0">
                <a:solidFill>
                  <a:schemeClr val="tx1"/>
                </a:solidFill>
                <a:latin typeface="Arial"/>
                <a:cs typeface="Arial"/>
              </a:rPr>
              <a:t>Tierische Lebensmittel aus der Gruppe "Milch und Milchprodukte" sowie der Gruppe "Fleisch, Wurst, Fisch und Eier" ergänzen in kleinen Portionen den Speiseplan.</a:t>
            </a:r>
          </a:p>
          <a:p>
            <a:pPr marL="0" indent="0" algn="l" eaLnBrk="1">
              <a:lnSpc>
                <a:spcPct val="114000"/>
              </a:lnSpc>
              <a:spcAft>
                <a:spcPct val="0"/>
              </a:spcAft>
            </a:pPr>
            <a:endParaRPr lang="de-DE" altLang="de-DE" sz="2400" dirty="0">
              <a:solidFill>
                <a:schemeClr val="tx1"/>
              </a:solidFill>
            </a:endParaRPr>
          </a:p>
        </p:txBody>
      </p:sp>
      <p:sp>
        <p:nvSpPr>
          <p:cNvPr id="9" name="Textfeld 8">
            <a:extLst>
              <a:ext uri="{FF2B5EF4-FFF2-40B4-BE49-F238E27FC236}">
                <a16:creationId xmlns:a16="http://schemas.microsoft.com/office/drawing/2014/main" id="{C25D31CD-E64D-A2E7-8132-ECD35583E8FB}"/>
              </a:ext>
            </a:extLst>
          </p:cNvPr>
          <p:cNvSpPr txBox="1">
            <a:spLocks noChangeArrowheads="1"/>
          </p:cNvSpPr>
          <p:nvPr/>
        </p:nvSpPr>
        <p:spPr bwMode="auto">
          <a:xfrm>
            <a:off x="2218879" y="3336630"/>
            <a:ext cx="5794375" cy="43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a:lnSpc>
                <a:spcPct val="93000"/>
              </a:lnSpc>
              <a:buClr>
                <a:srgbClr val="000000"/>
              </a:buClr>
              <a:buSzPct val="100000"/>
              <a:buFont typeface="Times New Roman" panose="02020603050405020304" pitchFamily="18" charset="0"/>
              <a:buNone/>
            </a:pPr>
            <a:r>
              <a:rPr lang="de-DE" altLang="de-DE" sz="2400" b="1" dirty="0">
                <a:solidFill>
                  <a:srgbClr val="CC0000"/>
                </a:solidFill>
              </a:rPr>
              <a:t>Prinzipien der gesunden Ernährung</a:t>
            </a:r>
          </a:p>
        </p:txBody>
      </p:sp>
      <p:sp>
        <p:nvSpPr>
          <p:cNvPr id="10" name="Textfeld 3">
            <a:extLst>
              <a:ext uri="{FF2B5EF4-FFF2-40B4-BE49-F238E27FC236}">
                <a16:creationId xmlns:a16="http://schemas.microsoft.com/office/drawing/2014/main" id="{118106D1-54AB-F160-5C59-EE552216FB40}"/>
              </a:ext>
            </a:extLst>
          </p:cNvPr>
          <p:cNvSpPr txBox="1">
            <a:spLocks noChangeArrowheads="1"/>
          </p:cNvSpPr>
          <p:nvPr/>
        </p:nvSpPr>
        <p:spPr bwMode="auto">
          <a:xfrm>
            <a:off x="11865707" y="8355988"/>
            <a:ext cx="490506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de-DE" altLang="de-DE" sz="1400" dirty="0">
                <a:solidFill>
                  <a:schemeClr val="tx1"/>
                </a:solidFill>
              </a:rPr>
              <a:t>DGE-Ernährungskreis®</a:t>
            </a:r>
          </a:p>
          <a:p>
            <a:r>
              <a:rPr lang="de-DE" altLang="de-DE" sz="1400" dirty="0">
                <a:solidFill>
                  <a:schemeClr val="tx1"/>
                </a:solidFill>
              </a:rPr>
              <a:t>Copyright: Deutsche Gesellschaft für Ernährung e. V., Bonn</a:t>
            </a:r>
          </a:p>
        </p:txBody>
      </p:sp>
      <p:pic>
        <p:nvPicPr>
          <p:cNvPr id="4" name="Grafik 3" descr="Ein Bild, das Platte, Essen, Mahlzeit, Frucht enthält.&#10;&#10;Beschreibung automatisch generiert.">
            <a:extLst>
              <a:ext uri="{FF2B5EF4-FFF2-40B4-BE49-F238E27FC236}">
                <a16:creationId xmlns:a16="http://schemas.microsoft.com/office/drawing/2014/main" id="{9E1450DB-FE3D-3FA9-58EA-D54D16B4A299}"/>
              </a:ext>
            </a:extLst>
          </p:cNvPr>
          <p:cNvPicPr>
            <a:picLocks noChangeAspect="1"/>
          </p:cNvPicPr>
          <p:nvPr/>
        </p:nvPicPr>
        <p:blipFill>
          <a:blip r:embed="rId3"/>
          <a:stretch>
            <a:fillRect/>
          </a:stretch>
        </p:blipFill>
        <p:spPr>
          <a:xfrm>
            <a:off x="11776538" y="3214373"/>
            <a:ext cx="4977358" cy="4810988"/>
          </a:xfrm>
          <a:prstGeom prst="rect">
            <a:avLst/>
          </a:prstGeom>
        </p:spPr>
      </p:pic>
    </p:spTree>
    <p:extLst>
      <p:ext uri="{BB962C8B-B14F-4D97-AF65-F5344CB8AC3E}">
        <p14:creationId xmlns:p14="http://schemas.microsoft.com/office/powerpoint/2010/main" val="41636770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63F0A4F-7582-E6B1-DA8C-18A0851739BA}"/>
              </a:ext>
            </a:extLst>
          </p:cNvPr>
          <p:cNvSpPr>
            <a:spLocks noGrp="1"/>
          </p:cNvSpPr>
          <p:nvPr>
            <p:ph type="title"/>
          </p:nvPr>
        </p:nvSpPr>
        <p:spPr/>
        <p:txBody>
          <a:bodyPr/>
          <a:lstStyle/>
          <a:p>
            <a:r>
              <a:rPr lang="de-DE" altLang="de-DE" dirty="0"/>
              <a:t>Ernährung und Cholesterinspiegel</a:t>
            </a:r>
            <a:endParaRPr lang="de-DE" dirty="0"/>
          </a:p>
        </p:txBody>
      </p:sp>
      <p:sp>
        <p:nvSpPr>
          <p:cNvPr id="3" name="Inhaltsplatzhalter 2">
            <a:extLst>
              <a:ext uri="{FF2B5EF4-FFF2-40B4-BE49-F238E27FC236}">
                <a16:creationId xmlns:a16="http://schemas.microsoft.com/office/drawing/2014/main" id="{B135BC1B-4CFA-FB63-AA62-D3EBD4E47591}"/>
              </a:ext>
            </a:extLst>
          </p:cNvPr>
          <p:cNvSpPr>
            <a:spLocks noGrp="1"/>
          </p:cNvSpPr>
          <p:nvPr>
            <p:ph sz="half" idx="1"/>
          </p:nvPr>
        </p:nvSpPr>
        <p:spPr>
          <a:xfrm>
            <a:off x="3530221" y="3143552"/>
            <a:ext cx="7359491" cy="6180512"/>
          </a:xfrm>
        </p:spPr>
        <p:txBody>
          <a:bodyPr/>
          <a:lstStyle/>
          <a:p>
            <a:pPr marL="358775" algn="l" eaLnBrk="1" hangingPunct="1">
              <a:spcAft>
                <a:spcPts val="2425"/>
              </a:spcAft>
              <a:buClr>
                <a:srgbClr val="FF0000"/>
              </a:buClr>
              <a:defRPr/>
            </a:pPr>
            <a:r>
              <a:rPr lang="de-DE" altLang="de-DE" dirty="0"/>
              <a:t>gesättigte Fettsäuren </a:t>
            </a:r>
          </a:p>
          <a:p>
            <a:pPr marL="358775" algn="l" eaLnBrk="1" hangingPunct="1">
              <a:spcAft>
                <a:spcPts val="2425"/>
              </a:spcAft>
              <a:buClr>
                <a:srgbClr val="FF0000"/>
              </a:buClr>
              <a:defRPr/>
            </a:pPr>
            <a:r>
              <a:rPr lang="de-DE" altLang="de-DE" dirty="0"/>
              <a:t>mehrfach ungesättigte Fettsäuren</a:t>
            </a:r>
          </a:p>
          <a:p>
            <a:pPr marL="358775" algn="l" eaLnBrk="1" hangingPunct="1">
              <a:spcAft>
                <a:spcPts val="2425"/>
              </a:spcAft>
              <a:buClr>
                <a:srgbClr val="FF0000"/>
              </a:buClr>
              <a:defRPr/>
            </a:pPr>
            <a:r>
              <a:rPr lang="de-DE" altLang="de-DE" dirty="0"/>
              <a:t>einfach ungesättigte Fettsäuren</a:t>
            </a:r>
          </a:p>
          <a:p>
            <a:pPr marL="358775" algn="l" eaLnBrk="1" hangingPunct="1">
              <a:spcAft>
                <a:spcPts val="2425"/>
              </a:spcAft>
              <a:buClr>
                <a:srgbClr val="FF0000"/>
              </a:buClr>
              <a:defRPr/>
            </a:pPr>
            <a:r>
              <a:rPr lang="de-DE" altLang="de-DE" dirty="0"/>
              <a:t>Lösliche Ballaststoffe</a:t>
            </a:r>
          </a:p>
          <a:p>
            <a:pPr marL="358775" algn="l" eaLnBrk="1" hangingPunct="1">
              <a:spcAft>
                <a:spcPts val="2425"/>
              </a:spcAft>
              <a:buClr>
                <a:srgbClr val="FF0000"/>
              </a:buClr>
              <a:defRPr/>
            </a:pPr>
            <a:r>
              <a:rPr lang="de-DE" altLang="de-DE" dirty="0"/>
              <a:t>Nahrungscholesterin</a:t>
            </a:r>
          </a:p>
          <a:p>
            <a:endParaRPr lang="de-DE" dirty="0"/>
          </a:p>
        </p:txBody>
      </p:sp>
      <p:sp>
        <p:nvSpPr>
          <p:cNvPr id="5" name="Fußzeilenplatzhalter 4">
            <a:extLst>
              <a:ext uri="{FF2B5EF4-FFF2-40B4-BE49-F238E27FC236}">
                <a16:creationId xmlns:a16="http://schemas.microsoft.com/office/drawing/2014/main" id="{ED29FE4E-C8B7-529E-9836-B65D5CF6475F}"/>
              </a:ext>
            </a:extLst>
          </p:cNvPr>
          <p:cNvSpPr>
            <a:spLocks noGrp="1"/>
          </p:cNvSpPr>
          <p:nvPr>
            <p:ph type="ftr" sz="quarter" idx="11"/>
          </p:nvPr>
        </p:nvSpPr>
        <p:spPr/>
        <p:txBody>
          <a:bodyPr/>
          <a:lstStyle/>
          <a:p>
            <a:r>
              <a:rPr lang="en-US"/>
              <a:t>Stand: April 2024 © DGPR</a:t>
            </a:r>
          </a:p>
        </p:txBody>
      </p:sp>
      <p:sp>
        <p:nvSpPr>
          <p:cNvPr id="6" name="Foliennummernplatzhalter 5">
            <a:extLst>
              <a:ext uri="{FF2B5EF4-FFF2-40B4-BE49-F238E27FC236}">
                <a16:creationId xmlns:a16="http://schemas.microsoft.com/office/drawing/2014/main" id="{8C4FEBC3-01B5-A551-903A-88307AFAE7DA}"/>
              </a:ext>
            </a:extLst>
          </p:cNvPr>
          <p:cNvSpPr>
            <a:spLocks noGrp="1"/>
          </p:cNvSpPr>
          <p:nvPr>
            <p:ph type="sldNum" sz="quarter" idx="12"/>
          </p:nvPr>
        </p:nvSpPr>
        <p:spPr/>
        <p:txBody>
          <a:bodyPr/>
          <a:lstStyle/>
          <a:p>
            <a:fld id="{2A613AD8-E2E8-4494-9B08-3995E6C464E0}" type="slidenum">
              <a:rPr lang="de-DE" altLang="de-DE" smtClean="0"/>
              <a:pPr/>
              <a:t>11</a:t>
            </a:fld>
            <a:endParaRPr lang="de-DE" altLang="de-DE"/>
          </a:p>
        </p:txBody>
      </p:sp>
      <p:grpSp>
        <p:nvGrpSpPr>
          <p:cNvPr id="7" name="Gruppieren 1">
            <a:extLst>
              <a:ext uri="{FF2B5EF4-FFF2-40B4-BE49-F238E27FC236}">
                <a16:creationId xmlns:a16="http://schemas.microsoft.com/office/drawing/2014/main" id="{CDFF921F-CB6A-3C8F-2868-52559C48E1B8}"/>
              </a:ext>
            </a:extLst>
          </p:cNvPr>
          <p:cNvGrpSpPr>
            <a:grpSpLocks/>
          </p:cNvGrpSpPr>
          <p:nvPr/>
        </p:nvGrpSpPr>
        <p:grpSpPr bwMode="auto">
          <a:xfrm>
            <a:off x="8189388" y="2858537"/>
            <a:ext cx="3725265" cy="4023825"/>
            <a:chOff x="9107488" y="3355975"/>
            <a:chExt cx="2700337" cy="2916238"/>
          </a:xfrm>
        </p:grpSpPr>
        <p:sp>
          <p:nvSpPr>
            <p:cNvPr id="8" name="AutoShape 4">
              <a:extLst>
                <a:ext uri="{FF2B5EF4-FFF2-40B4-BE49-F238E27FC236}">
                  <a16:creationId xmlns:a16="http://schemas.microsoft.com/office/drawing/2014/main" id="{F46EF3A2-344C-DB21-6EEC-24D7E5BA837C}"/>
                </a:ext>
              </a:extLst>
            </p:cNvPr>
            <p:cNvSpPr>
              <a:spLocks noChangeArrowheads="1"/>
            </p:cNvSpPr>
            <p:nvPr/>
          </p:nvSpPr>
          <p:spPr bwMode="auto">
            <a:xfrm>
              <a:off x="9852025" y="4032250"/>
              <a:ext cx="454025" cy="455612"/>
            </a:xfrm>
            <a:prstGeom prst="downArrow">
              <a:avLst>
                <a:gd name="adj1" fmla="val 50000"/>
                <a:gd name="adj2" fmla="val 50005"/>
              </a:avLst>
            </a:prstGeom>
            <a:solidFill>
              <a:srgbClr val="00CC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9" name="AutoShape 5">
              <a:extLst>
                <a:ext uri="{FF2B5EF4-FFF2-40B4-BE49-F238E27FC236}">
                  <a16:creationId xmlns:a16="http://schemas.microsoft.com/office/drawing/2014/main" id="{CE0D2E2F-06D7-048C-3B4E-762579909BDA}"/>
                </a:ext>
              </a:extLst>
            </p:cNvPr>
            <p:cNvSpPr>
              <a:spLocks noChangeArrowheads="1"/>
            </p:cNvSpPr>
            <p:nvPr/>
          </p:nvSpPr>
          <p:spPr bwMode="auto">
            <a:xfrm>
              <a:off x="10609263" y="3368675"/>
              <a:ext cx="455612" cy="441325"/>
            </a:xfrm>
            <a:prstGeom prst="upArrow">
              <a:avLst>
                <a:gd name="adj1" fmla="val 50000"/>
                <a:gd name="adj2" fmla="val 49995"/>
              </a:avLst>
            </a:prstGeom>
            <a:solidFill>
              <a:srgbClr val="FF330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eaLnBrk="1" hangingPunct="1">
                <a:lnSpc>
                  <a:spcPct val="100000"/>
                </a:lnSpc>
                <a:spcAft>
                  <a:spcPct val="0"/>
                </a:spcAft>
                <a:buClrTx/>
                <a:buSzTx/>
                <a:buFontTx/>
                <a:buNone/>
                <a:defRPr/>
              </a:pPr>
              <a:endParaRPr lang="de-DE" altLang="de-DE" sz="3400">
                <a:solidFill>
                  <a:srgbClr val="FF3300"/>
                </a:solidFill>
                <a:latin typeface="Verdana" panose="020B0604030504040204" pitchFamily="34" charset="0"/>
              </a:endParaRPr>
            </a:p>
          </p:txBody>
        </p:sp>
        <p:sp>
          <p:nvSpPr>
            <p:cNvPr id="10" name="AutoShape 7">
              <a:extLst>
                <a:ext uri="{FF2B5EF4-FFF2-40B4-BE49-F238E27FC236}">
                  <a16:creationId xmlns:a16="http://schemas.microsoft.com/office/drawing/2014/main" id="{6444854E-1055-C71A-1B6B-A64C9B8DC0B0}"/>
                </a:ext>
              </a:extLst>
            </p:cNvPr>
            <p:cNvSpPr>
              <a:spLocks noChangeArrowheads="1"/>
            </p:cNvSpPr>
            <p:nvPr/>
          </p:nvSpPr>
          <p:spPr bwMode="auto">
            <a:xfrm>
              <a:off x="11352213" y="5249863"/>
              <a:ext cx="455612" cy="455613"/>
            </a:xfrm>
            <a:prstGeom prst="downArrow">
              <a:avLst>
                <a:gd name="adj1" fmla="val 50000"/>
                <a:gd name="adj2" fmla="val 50005"/>
              </a:avLst>
            </a:prstGeom>
            <a:solidFill>
              <a:srgbClr val="00CC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11" name="AutoShape 8">
              <a:extLst>
                <a:ext uri="{FF2B5EF4-FFF2-40B4-BE49-F238E27FC236}">
                  <a16:creationId xmlns:a16="http://schemas.microsoft.com/office/drawing/2014/main" id="{2BE9FD43-6E4D-2380-057A-0FBEA89DED92}"/>
                </a:ext>
              </a:extLst>
            </p:cNvPr>
            <p:cNvSpPr>
              <a:spLocks noChangeArrowheads="1"/>
            </p:cNvSpPr>
            <p:nvPr/>
          </p:nvSpPr>
          <p:spPr bwMode="auto">
            <a:xfrm>
              <a:off x="11352213" y="5830888"/>
              <a:ext cx="455612" cy="441325"/>
            </a:xfrm>
            <a:prstGeom prst="upArrow">
              <a:avLst>
                <a:gd name="adj1" fmla="val 50000"/>
                <a:gd name="adj2" fmla="val 49995"/>
              </a:avLst>
            </a:prstGeom>
            <a:solidFill>
              <a:srgbClr val="FF330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12" name="AutoShape 10">
              <a:extLst>
                <a:ext uri="{FF2B5EF4-FFF2-40B4-BE49-F238E27FC236}">
                  <a16:creationId xmlns:a16="http://schemas.microsoft.com/office/drawing/2014/main" id="{7D260EE7-B540-AE53-DA5E-AEA7D2896F07}"/>
                </a:ext>
              </a:extLst>
            </p:cNvPr>
            <p:cNvSpPr>
              <a:spLocks noChangeArrowheads="1"/>
            </p:cNvSpPr>
            <p:nvPr/>
          </p:nvSpPr>
          <p:spPr bwMode="auto">
            <a:xfrm flipH="1">
              <a:off x="11352213" y="3355975"/>
              <a:ext cx="455612" cy="454025"/>
            </a:xfrm>
            <a:prstGeom prst="upArrow">
              <a:avLst>
                <a:gd name="adj1" fmla="val 50000"/>
                <a:gd name="adj2" fmla="val 49995"/>
              </a:avLst>
            </a:prstGeom>
            <a:solidFill>
              <a:srgbClr val="FF330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eaLnBrk="1" hangingPunct="1">
                <a:lnSpc>
                  <a:spcPct val="100000"/>
                </a:lnSpc>
                <a:spcAft>
                  <a:spcPct val="0"/>
                </a:spcAft>
                <a:buClrTx/>
                <a:buSzTx/>
                <a:buFontTx/>
                <a:buNone/>
                <a:defRPr/>
              </a:pPr>
              <a:endParaRPr lang="de-DE" altLang="de-DE" sz="3400">
                <a:solidFill>
                  <a:srgbClr val="FF3300"/>
                </a:solidFill>
                <a:latin typeface="Verdana" panose="020B0604030504040204" pitchFamily="34" charset="0"/>
              </a:endParaRPr>
            </a:p>
          </p:txBody>
        </p:sp>
        <p:sp>
          <p:nvSpPr>
            <p:cNvPr id="13" name="AutoShape 11">
              <a:extLst>
                <a:ext uri="{FF2B5EF4-FFF2-40B4-BE49-F238E27FC236}">
                  <a16:creationId xmlns:a16="http://schemas.microsoft.com/office/drawing/2014/main" id="{5B6217EB-83EF-427F-FB35-32231DF198FC}"/>
                </a:ext>
              </a:extLst>
            </p:cNvPr>
            <p:cNvSpPr>
              <a:spLocks noChangeArrowheads="1"/>
            </p:cNvSpPr>
            <p:nvPr/>
          </p:nvSpPr>
          <p:spPr bwMode="auto">
            <a:xfrm>
              <a:off x="11352213" y="4032250"/>
              <a:ext cx="455612" cy="455612"/>
            </a:xfrm>
            <a:prstGeom prst="downArrow">
              <a:avLst>
                <a:gd name="adj1" fmla="val 50000"/>
                <a:gd name="adj2" fmla="val 50005"/>
              </a:avLst>
            </a:prstGeom>
            <a:solidFill>
              <a:srgbClr val="00CC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14" name="AutoShape 12">
              <a:extLst>
                <a:ext uri="{FF2B5EF4-FFF2-40B4-BE49-F238E27FC236}">
                  <a16:creationId xmlns:a16="http://schemas.microsoft.com/office/drawing/2014/main" id="{316223E2-0F3F-6BD8-386F-2748B29E94FC}"/>
                </a:ext>
              </a:extLst>
            </p:cNvPr>
            <p:cNvSpPr>
              <a:spLocks noChangeArrowheads="1"/>
            </p:cNvSpPr>
            <p:nvPr/>
          </p:nvSpPr>
          <p:spPr bwMode="auto">
            <a:xfrm>
              <a:off x="9107488" y="3368675"/>
              <a:ext cx="455612" cy="441325"/>
            </a:xfrm>
            <a:prstGeom prst="upArrow">
              <a:avLst>
                <a:gd name="adj1" fmla="val 50000"/>
                <a:gd name="adj2" fmla="val 53213"/>
              </a:avLst>
            </a:prstGeom>
            <a:solidFill>
              <a:srgbClr val="FF330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eaLnBrk="1" hangingPunct="1">
                <a:lnSpc>
                  <a:spcPct val="100000"/>
                </a:lnSpc>
                <a:spcAft>
                  <a:spcPct val="0"/>
                </a:spcAft>
                <a:buClrTx/>
                <a:buSzTx/>
                <a:buFontTx/>
                <a:buNone/>
                <a:defRPr/>
              </a:pPr>
              <a:endParaRPr lang="de-DE" altLang="de-DE" sz="3400">
                <a:solidFill>
                  <a:srgbClr val="FF3300"/>
                </a:solidFill>
                <a:latin typeface="Verdana" panose="020B0604030504040204" pitchFamily="34" charset="0"/>
              </a:endParaRPr>
            </a:p>
          </p:txBody>
        </p:sp>
        <p:sp>
          <p:nvSpPr>
            <p:cNvPr id="15" name="AutoShape 13">
              <a:extLst>
                <a:ext uri="{FF2B5EF4-FFF2-40B4-BE49-F238E27FC236}">
                  <a16:creationId xmlns:a16="http://schemas.microsoft.com/office/drawing/2014/main" id="{84D08FA7-AAF4-C974-69C2-7FEADE73DCF6}"/>
                </a:ext>
              </a:extLst>
            </p:cNvPr>
            <p:cNvSpPr>
              <a:spLocks noChangeArrowheads="1"/>
            </p:cNvSpPr>
            <p:nvPr/>
          </p:nvSpPr>
          <p:spPr bwMode="auto">
            <a:xfrm>
              <a:off x="10609263" y="4032250"/>
              <a:ext cx="455612" cy="455612"/>
            </a:xfrm>
            <a:prstGeom prst="downArrow">
              <a:avLst>
                <a:gd name="adj1" fmla="val 50000"/>
                <a:gd name="adj2" fmla="val 50005"/>
              </a:avLst>
            </a:prstGeom>
            <a:solidFill>
              <a:srgbClr val="00CC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16" name="AutoShape 14">
              <a:extLst>
                <a:ext uri="{FF2B5EF4-FFF2-40B4-BE49-F238E27FC236}">
                  <a16:creationId xmlns:a16="http://schemas.microsoft.com/office/drawing/2014/main" id="{358503EB-24B1-6DC4-C0DB-C0AAB51A2F12}"/>
                </a:ext>
              </a:extLst>
            </p:cNvPr>
            <p:cNvSpPr>
              <a:spLocks noChangeArrowheads="1"/>
            </p:cNvSpPr>
            <p:nvPr/>
          </p:nvSpPr>
          <p:spPr bwMode="auto">
            <a:xfrm>
              <a:off x="9852025" y="3368675"/>
              <a:ext cx="454025" cy="441325"/>
            </a:xfrm>
            <a:prstGeom prst="upArrow">
              <a:avLst>
                <a:gd name="adj1" fmla="val 50000"/>
                <a:gd name="adj2" fmla="val 53213"/>
              </a:avLst>
            </a:prstGeom>
            <a:solidFill>
              <a:srgbClr val="FF330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eaLnBrk="1" hangingPunct="1">
                <a:lnSpc>
                  <a:spcPct val="100000"/>
                </a:lnSpc>
                <a:spcAft>
                  <a:spcPct val="0"/>
                </a:spcAft>
                <a:buClrTx/>
                <a:buSzTx/>
                <a:buFontTx/>
                <a:buNone/>
                <a:defRPr/>
              </a:pPr>
              <a:endParaRPr lang="de-DE" altLang="de-DE" sz="3400">
                <a:solidFill>
                  <a:srgbClr val="FF3300"/>
                </a:solidFill>
                <a:latin typeface="Verdana" panose="020B0604030504040204" pitchFamily="34" charset="0"/>
              </a:endParaRPr>
            </a:p>
          </p:txBody>
        </p:sp>
        <p:sp>
          <p:nvSpPr>
            <p:cNvPr id="17" name="AutoShape 23">
              <a:extLst>
                <a:ext uri="{FF2B5EF4-FFF2-40B4-BE49-F238E27FC236}">
                  <a16:creationId xmlns:a16="http://schemas.microsoft.com/office/drawing/2014/main" id="{10861FB0-79EB-C6B5-71DA-3F7E5FFA77D6}"/>
                </a:ext>
              </a:extLst>
            </p:cNvPr>
            <p:cNvSpPr>
              <a:spLocks noChangeArrowheads="1"/>
            </p:cNvSpPr>
            <p:nvPr/>
          </p:nvSpPr>
          <p:spPr bwMode="auto">
            <a:xfrm>
              <a:off x="11352213" y="4627562"/>
              <a:ext cx="455612" cy="455613"/>
            </a:xfrm>
            <a:prstGeom prst="downArrow">
              <a:avLst>
                <a:gd name="adj1" fmla="val 50000"/>
                <a:gd name="adj2" fmla="val 50005"/>
              </a:avLst>
            </a:prstGeom>
            <a:solidFill>
              <a:srgbClr val="00CC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18" name="AutoShape 24">
              <a:extLst>
                <a:ext uri="{FF2B5EF4-FFF2-40B4-BE49-F238E27FC236}">
                  <a16:creationId xmlns:a16="http://schemas.microsoft.com/office/drawing/2014/main" id="{37D1E907-87CD-F6D5-D83A-E5CB7D25161F}"/>
                </a:ext>
              </a:extLst>
            </p:cNvPr>
            <p:cNvSpPr>
              <a:spLocks noChangeArrowheads="1"/>
            </p:cNvSpPr>
            <p:nvPr/>
          </p:nvSpPr>
          <p:spPr bwMode="auto">
            <a:xfrm>
              <a:off x="10609263" y="4627562"/>
              <a:ext cx="455612" cy="455613"/>
            </a:xfrm>
            <a:prstGeom prst="downArrow">
              <a:avLst>
                <a:gd name="adj1" fmla="val 50000"/>
                <a:gd name="adj2" fmla="val 50005"/>
              </a:avLst>
            </a:prstGeom>
            <a:solidFill>
              <a:srgbClr val="00CC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grpSp>
      <p:sp>
        <p:nvSpPr>
          <p:cNvPr id="19" name="Eckige Klammer links 18">
            <a:extLst>
              <a:ext uri="{FF2B5EF4-FFF2-40B4-BE49-F238E27FC236}">
                <a16:creationId xmlns:a16="http://schemas.microsoft.com/office/drawing/2014/main" id="{D332C9A2-1E38-1BCB-31EA-3D75EB780941}"/>
              </a:ext>
            </a:extLst>
          </p:cNvPr>
          <p:cNvSpPr/>
          <p:nvPr/>
        </p:nvSpPr>
        <p:spPr>
          <a:xfrm rot="10800000">
            <a:off x="11914653" y="6264660"/>
            <a:ext cx="73152" cy="626464"/>
          </a:xfrm>
          <a:prstGeom prst="leftBracket">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20" name="Eckige Klammer links 19">
            <a:extLst>
              <a:ext uri="{FF2B5EF4-FFF2-40B4-BE49-F238E27FC236}">
                <a16:creationId xmlns:a16="http://schemas.microsoft.com/office/drawing/2014/main" id="{86BFA543-4CD2-D22B-95A8-765D45CB017F}"/>
              </a:ext>
            </a:extLst>
          </p:cNvPr>
          <p:cNvSpPr/>
          <p:nvPr/>
        </p:nvSpPr>
        <p:spPr>
          <a:xfrm>
            <a:off x="11173201" y="6273422"/>
            <a:ext cx="73152" cy="626464"/>
          </a:xfrm>
          <a:prstGeom prst="leftBracket">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Tree>
    <p:extLst>
      <p:ext uri="{BB962C8B-B14F-4D97-AF65-F5344CB8AC3E}">
        <p14:creationId xmlns:p14="http://schemas.microsoft.com/office/powerpoint/2010/main" val="21123674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FA154C1E-191E-C270-F227-0047F7F2BCF1}"/>
              </a:ext>
            </a:extLst>
          </p:cNvPr>
          <p:cNvSpPr>
            <a:spLocks noGrp="1"/>
          </p:cNvSpPr>
          <p:nvPr>
            <p:ph type="ftr" sz="quarter" idx="11"/>
          </p:nvPr>
        </p:nvSpPr>
        <p:spPr/>
        <p:txBody>
          <a:bodyPr/>
          <a:lstStyle/>
          <a:p>
            <a:r>
              <a:rPr lang="en-US"/>
              <a:t>Stand: April 2024 © DGPR</a:t>
            </a:r>
          </a:p>
        </p:txBody>
      </p:sp>
      <p:sp>
        <p:nvSpPr>
          <p:cNvPr id="3" name="Foliennummernplatzhalter 2">
            <a:extLst>
              <a:ext uri="{FF2B5EF4-FFF2-40B4-BE49-F238E27FC236}">
                <a16:creationId xmlns:a16="http://schemas.microsoft.com/office/drawing/2014/main" id="{44194D3D-C404-C5DC-7FDC-D207FF0C114E}"/>
              </a:ext>
            </a:extLst>
          </p:cNvPr>
          <p:cNvSpPr>
            <a:spLocks noGrp="1"/>
          </p:cNvSpPr>
          <p:nvPr>
            <p:ph type="sldNum" sz="quarter" idx="12"/>
          </p:nvPr>
        </p:nvSpPr>
        <p:spPr/>
        <p:txBody>
          <a:bodyPr/>
          <a:lstStyle/>
          <a:p>
            <a:fld id="{14101592-6CCD-4778-A046-E41DE01899A2}" type="slidenum">
              <a:rPr lang="de-DE" altLang="de-DE" smtClean="0"/>
              <a:pPr/>
              <a:t>12</a:t>
            </a:fld>
            <a:endParaRPr lang="de-DE" altLang="de-DE"/>
          </a:p>
        </p:txBody>
      </p:sp>
      <p:pic>
        <p:nvPicPr>
          <p:cNvPr id="4" name="Bild 2">
            <a:extLst>
              <a:ext uri="{FF2B5EF4-FFF2-40B4-BE49-F238E27FC236}">
                <a16:creationId xmlns:a16="http://schemas.microsoft.com/office/drawing/2014/main" id="{99760A1D-1ADB-A362-6F8B-F1014FD8F771}"/>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2162176" y="982663"/>
            <a:ext cx="12900025" cy="788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feld 3">
            <a:extLst>
              <a:ext uri="{FF2B5EF4-FFF2-40B4-BE49-F238E27FC236}">
                <a16:creationId xmlns:a16="http://schemas.microsoft.com/office/drawing/2014/main" id="{44CCC4EC-C5D6-4CE6-389F-98A337F819CB}"/>
              </a:ext>
            </a:extLst>
          </p:cNvPr>
          <p:cNvSpPr txBox="1">
            <a:spLocks noChangeArrowheads="1"/>
          </p:cNvSpPr>
          <p:nvPr/>
        </p:nvSpPr>
        <p:spPr bwMode="auto">
          <a:xfrm>
            <a:off x="2162176" y="8856240"/>
            <a:ext cx="305724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de-DE" altLang="de-DE" dirty="0">
                <a:solidFill>
                  <a:schemeClr val="tx1"/>
                </a:solidFill>
              </a:rPr>
              <a:t>Quelle: wikipedia.org (2024)</a:t>
            </a:r>
          </a:p>
        </p:txBody>
      </p:sp>
    </p:spTree>
    <p:extLst>
      <p:ext uri="{BB962C8B-B14F-4D97-AF65-F5344CB8AC3E}">
        <p14:creationId xmlns:p14="http://schemas.microsoft.com/office/powerpoint/2010/main" val="15153035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21D8F6B-232A-E7FA-2DDD-C90D7CCFB077}"/>
              </a:ext>
            </a:extLst>
          </p:cNvPr>
          <p:cNvSpPr>
            <a:spLocks noGrp="1"/>
          </p:cNvSpPr>
          <p:nvPr>
            <p:ph type="title"/>
          </p:nvPr>
        </p:nvSpPr>
        <p:spPr/>
        <p:txBody>
          <a:bodyPr/>
          <a:lstStyle/>
          <a:p>
            <a:r>
              <a:rPr lang="de-DE" altLang="de-DE" dirty="0"/>
              <a:t>Fettgehalt einfach zu senken </a:t>
            </a:r>
            <a:endParaRPr lang="de-DE" dirty="0"/>
          </a:p>
        </p:txBody>
      </p:sp>
      <p:sp>
        <p:nvSpPr>
          <p:cNvPr id="4" name="Fußzeilenplatzhalter 3">
            <a:extLst>
              <a:ext uri="{FF2B5EF4-FFF2-40B4-BE49-F238E27FC236}">
                <a16:creationId xmlns:a16="http://schemas.microsoft.com/office/drawing/2014/main" id="{88A2B832-2D84-FA4B-F9CB-56F3D5411EDC}"/>
              </a:ext>
            </a:extLst>
          </p:cNvPr>
          <p:cNvSpPr>
            <a:spLocks noGrp="1"/>
          </p:cNvSpPr>
          <p:nvPr>
            <p:ph type="ftr" sz="quarter" idx="11"/>
          </p:nvPr>
        </p:nvSpPr>
        <p:spPr/>
        <p:txBody>
          <a:bodyPr/>
          <a:lstStyle/>
          <a:p>
            <a:r>
              <a:rPr lang="en-US"/>
              <a:t>Stand: April 2024 © DGPR</a:t>
            </a:r>
          </a:p>
        </p:txBody>
      </p:sp>
      <p:sp>
        <p:nvSpPr>
          <p:cNvPr id="5" name="Foliennummernplatzhalter 4">
            <a:extLst>
              <a:ext uri="{FF2B5EF4-FFF2-40B4-BE49-F238E27FC236}">
                <a16:creationId xmlns:a16="http://schemas.microsoft.com/office/drawing/2014/main" id="{33A60C28-D9FA-41BD-10A0-F09AC1872611}"/>
              </a:ext>
            </a:extLst>
          </p:cNvPr>
          <p:cNvSpPr>
            <a:spLocks noGrp="1"/>
          </p:cNvSpPr>
          <p:nvPr>
            <p:ph type="sldNum" sz="quarter" idx="12"/>
          </p:nvPr>
        </p:nvSpPr>
        <p:spPr/>
        <p:txBody>
          <a:bodyPr/>
          <a:lstStyle/>
          <a:p>
            <a:fld id="{07C343CB-44C8-4ED3-94D5-8CA10A3A987C}" type="slidenum">
              <a:rPr lang="de-DE" altLang="de-DE" smtClean="0"/>
              <a:pPr/>
              <a:t>13</a:t>
            </a:fld>
            <a:endParaRPr lang="de-DE" altLang="de-DE"/>
          </a:p>
        </p:txBody>
      </p:sp>
      <p:sp>
        <p:nvSpPr>
          <p:cNvPr id="6" name="Rectangle 5">
            <a:extLst>
              <a:ext uri="{FF2B5EF4-FFF2-40B4-BE49-F238E27FC236}">
                <a16:creationId xmlns:a16="http://schemas.microsoft.com/office/drawing/2014/main" id="{7F5AD51C-F2FB-E964-5F19-609E8E2FAA6C}"/>
              </a:ext>
            </a:extLst>
          </p:cNvPr>
          <p:cNvSpPr>
            <a:spLocks noChangeArrowheads="1"/>
          </p:cNvSpPr>
          <p:nvPr/>
        </p:nvSpPr>
        <p:spPr bwMode="auto">
          <a:xfrm>
            <a:off x="3063876" y="2286001"/>
            <a:ext cx="3540125"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algn="ctr" eaLnBrk="1" hangingPunct="1">
              <a:spcBef>
                <a:spcPct val="0"/>
              </a:spcBef>
              <a:buClrTx/>
              <a:buFontTx/>
              <a:buNone/>
              <a:defRPr/>
            </a:pPr>
            <a:r>
              <a:rPr lang="de-DE" altLang="de-DE" sz="2557">
                <a:latin typeface="Arial" charset="0"/>
                <a:ea typeface="Arial" charset="0"/>
              </a:rPr>
              <a:t>125 g </a:t>
            </a:r>
          </a:p>
          <a:p>
            <a:pPr algn="ctr" eaLnBrk="1" hangingPunct="1">
              <a:spcBef>
                <a:spcPct val="0"/>
              </a:spcBef>
              <a:buClrTx/>
              <a:buFontTx/>
              <a:buNone/>
              <a:defRPr/>
            </a:pPr>
            <a:r>
              <a:rPr lang="de-DE" altLang="de-DE" sz="2557">
                <a:latin typeface="Arial" charset="0"/>
                <a:ea typeface="Arial" charset="0"/>
              </a:rPr>
              <a:t>Brathähnchen mit Haut</a:t>
            </a:r>
          </a:p>
        </p:txBody>
      </p:sp>
      <p:sp>
        <p:nvSpPr>
          <p:cNvPr id="7" name="Rectangle 6">
            <a:extLst>
              <a:ext uri="{FF2B5EF4-FFF2-40B4-BE49-F238E27FC236}">
                <a16:creationId xmlns:a16="http://schemas.microsoft.com/office/drawing/2014/main" id="{4214FE3C-5397-EA74-13DC-2AA2CDC14A07}"/>
              </a:ext>
            </a:extLst>
          </p:cNvPr>
          <p:cNvSpPr>
            <a:spLocks noChangeArrowheads="1"/>
          </p:cNvSpPr>
          <p:nvPr/>
        </p:nvSpPr>
        <p:spPr bwMode="auto">
          <a:xfrm>
            <a:off x="10561638" y="3079751"/>
            <a:ext cx="3598862"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algn="ctr" eaLnBrk="1" hangingPunct="1">
              <a:spcBef>
                <a:spcPct val="0"/>
              </a:spcBef>
              <a:buClrTx/>
              <a:buFontTx/>
              <a:buNone/>
              <a:defRPr/>
            </a:pPr>
            <a:r>
              <a:rPr lang="de-DE" altLang="de-DE" sz="2557">
                <a:latin typeface="Arial" charset="0"/>
                <a:ea typeface="Arial" charset="0"/>
              </a:rPr>
              <a:t>125 g</a:t>
            </a:r>
            <a:br>
              <a:rPr lang="de-DE" altLang="de-DE" sz="2557">
                <a:latin typeface="Arial" charset="0"/>
                <a:ea typeface="Arial" charset="0"/>
              </a:rPr>
            </a:br>
            <a:r>
              <a:rPr lang="de-DE" altLang="de-DE" sz="2557">
                <a:latin typeface="Arial" charset="0"/>
                <a:ea typeface="Arial" charset="0"/>
              </a:rPr>
              <a:t>Hühnerbrust ohne Haut</a:t>
            </a:r>
          </a:p>
        </p:txBody>
      </p:sp>
      <p:grpSp>
        <p:nvGrpSpPr>
          <p:cNvPr id="8" name="Group 7">
            <a:extLst>
              <a:ext uri="{FF2B5EF4-FFF2-40B4-BE49-F238E27FC236}">
                <a16:creationId xmlns:a16="http://schemas.microsoft.com/office/drawing/2014/main" id="{5E0D3AC0-6AFE-7F7F-BD52-567DA486EAEF}"/>
              </a:ext>
            </a:extLst>
          </p:cNvPr>
          <p:cNvGrpSpPr>
            <a:grpSpLocks/>
          </p:cNvGrpSpPr>
          <p:nvPr/>
        </p:nvGrpSpPr>
        <p:grpSpPr bwMode="auto">
          <a:xfrm rot="926854">
            <a:off x="7359651" y="3003550"/>
            <a:ext cx="2498725" cy="757238"/>
            <a:chOff x="2544" y="1056"/>
            <a:chExt cx="1200" cy="336"/>
          </a:xfrm>
        </p:grpSpPr>
        <p:sp>
          <p:nvSpPr>
            <p:cNvPr id="9" name="AutoShape 8">
              <a:extLst>
                <a:ext uri="{FF2B5EF4-FFF2-40B4-BE49-F238E27FC236}">
                  <a16:creationId xmlns:a16="http://schemas.microsoft.com/office/drawing/2014/main" id="{261EB9FC-9C84-AC08-416F-857C712B864E}"/>
                </a:ext>
              </a:extLst>
            </p:cNvPr>
            <p:cNvSpPr>
              <a:spLocks noChangeArrowheads="1"/>
            </p:cNvSpPr>
            <p:nvPr/>
          </p:nvSpPr>
          <p:spPr bwMode="auto">
            <a:xfrm>
              <a:off x="2544" y="1056"/>
              <a:ext cx="1200" cy="336"/>
            </a:xfrm>
            <a:prstGeom prst="rightArrow">
              <a:avLst>
                <a:gd name="adj1" fmla="val 50000"/>
                <a:gd name="adj2" fmla="val 89286"/>
              </a:avLst>
            </a:prstGeom>
            <a:gradFill rotWithShape="0">
              <a:gsLst>
                <a:gs pos="0">
                  <a:srgbClr val="FF0000"/>
                </a:gs>
                <a:gs pos="100000">
                  <a:schemeClr val="accent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10" name="Rectangle 9">
              <a:extLst>
                <a:ext uri="{FF2B5EF4-FFF2-40B4-BE49-F238E27FC236}">
                  <a16:creationId xmlns:a16="http://schemas.microsoft.com/office/drawing/2014/main" id="{6235D029-AB19-028C-DF8E-8C0A02144CC5}"/>
                </a:ext>
              </a:extLst>
            </p:cNvPr>
            <p:cNvSpPr>
              <a:spLocks noChangeArrowheads="1"/>
            </p:cNvSpPr>
            <p:nvPr/>
          </p:nvSpPr>
          <p:spPr bwMode="auto">
            <a:xfrm>
              <a:off x="2803" y="1110"/>
              <a:ext cx="579" cy="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algn="ctr" eaLnBrk="1" hangingPunct="1">
                <a:spcBef>
                  <a:spcPct val="0"/>
                </a:spcBef>
                <a:buClrTx/>
                <a:buFontTx/>
                <a:buNone/>
                <a:defRPr/>
              </a:pPr>
              <a:r>
                <a:rPr lang="de-DE" altLang="de-DE" sz="2557">
                  <a:solidFill>
                    <a:schemeClr val="bg1"/>
                  </a:solidFill>
                  <a:latin typeface="Arial" charset="0"/>
                  <a:ea typeface="Arial" charset="0"/>
                </a:rPr>
                <a:t>-21,8 g</a:t>
              </a:r>
            </a:p>
          </p:txBody>
        </p:sp>
      </p:grpSp>
      <p:grpSp>
        <p:nvGrpSpPr>
          <p:cNvPr id="11" name="Group 10">
            <a:extLst>
              <a:ext uri="{FF2B5EF4-FFF2-40B4-BE49-F238E27FC236}">
                <a16:creationId xmlns:a16="http://schemas.microsoft.com/office/drawing/2014/main" id="{EA738983-423E-4461-25AE-60B3CCC89200}"/>
              </a:ext>
            </a:extLst>
          </p:cNvPr>
          <p:cNvGrpSpPr>
            <a:grpSpLocks/>
          </p:cNvGrpSpPr>
          <p:nvPr/>
        </p:nvGrpSpPr>
        <p:grpSpPr bwMode="auto">
          <a:xfrm rot="926854">
            <a:off x="7359651" y="4289425"/>
            <a:ext cx="2498725" cy="757238"/>
            <a:chOff x="2544" y="1056"/>
            <a:chExt cx="1200" cy="336"/>
          </a:xfrm>
        </p:grpSpPr>
        <p:sp>
          <p:nvSpPr>
            <p:cNvPr id="12" name="AutoShape 11">
              <a:extLst>
                <a:ext uri="{FF2B5EF4-FFF2-40B4-BE49-F238E27FC236}">
                  <a16:creationId xmlns:a16="http://schemas.microsoft.com/office/drawing/2014/main" id="{7D2F0D78-0733-B4C0-F4B4-F57DBAAB5BCA}"/>
                </a:ext>
              </a:extLst>
            </p:cNvPr>
            <p:cNvSpPr>
              <a:spLocks noChangeArrowheads="1"/>
            </p:cNvSpPr>
            <p:nvPr/>
          </p:nvSpPr>
          <p:spPr bwMode="auto">
            <a:xfrm>
              <a:off x="2544" y="1056"/>
              <a:ext cx="1200" cy="336"/>
            </a:xfrm>
            <a:prstGeom prst="rightArrow">
              <a:avLst>
                <a:gd name="adj1" fmla="val 50000"/>
                <a:gd name="adj2" fmla="val 89286"/>
              </a:avLst>
            </a:prstGeom>
            <a:gradFill rotWithShape="0">
              <a:gsLst>
                <a:gs pos="0">
                  <a:srgbClr val="FF0000"/>
                </a:gs>
                <a:gs pos="100000">
                  <a:schemeClr val="accent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13" name="Rectangle 12">
              <a:extLst>
                <a:ext uri="{FF2B5EF4-FFF2-40B4-BE49-F238E27FC236}">
                  <a16:creationId xmlns:a16="http://schemas.microsoft.com/office/drawing/2014/main" id="{EB818F12-F03B-98E4-6B07-2D1116868CB8}"/>
                </a:ext>
              </a:extLst>
            </p:cNvPr>
            <p:cNvSpPr>
              <a:spLocks noChangeArrowheads="1"/>
            </p:cNvSpPr>
            <p:nvPr/>
          </p:nvSpPr>
          <p:spPr bwMode="auto">
            <a:xfrm>
              <a:off x="2891" y="1109"/>
              <a:ext cx="361" cy="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algn="ctr" eaLnBrk="1" hangingPunct="1">
                <a:spcBef>
                  <a:spcPct val="0"/>
                </a:spcBef>
                <a:buClrTx/>
                <a:buFontTx/>
                <a:buNone/>
                <a:defRPr/>
              </a:pPr>
              <a:r>
                <a:rPr lang="de-DE" altLang="de-DE" sz="2557">
                  <a:solidFill>
                    <a:schemeClr val="bg1"/>
                  </a:solidFill>
                  <a:latin typeface="Arial" charset="0"/>
                  <a:ea typeface="Arial" charset="0"/>
                </a:rPr>
                <a:t>-6 g</a:t>
              </a:r>
            </a:p>
          </p:txBody>
        </p:sp>
      </p:grpSp>
      <p:grpSp>
        <p:nvGrpSpPr>
          <p:cNvPr id="14" name="Group 13">
            <a:extLst>
              <a:ext uri="{FF2B5EF4-FFF2-40B4-BE49-F238E27FC236}">
                <a16:creationId xmlns:a16="http://schemas.microsoft.com/office/drawing/2014/main" id="{314B5629-9882-B799-8539-4D08FFB7D568}"/>
              </a:ext>
            </a:extLst>
          </p:cNvPr>
          <p:cNvGrpSpPr>
            <a:grpSpLocks/>
          </p:cNvGrpSpPr>
          <p:nvPr/>
        </p:nvGrpSpPr>
        <p:grpSpPr bwMode="auto">
          <a:xfrm rot="926854">
            <a:off x="7359651" y="5546725"/>
            <a:ext cx="2498725" cy="757238"/>
            <a:chOff x="2544" y="1056"/>
            <a:chExt cx="1200" cy="336"/>
          </a:xfrm>
        </p:grpSpPr>
        <p:sp>
          <p:nvSpPr>
            <p:cNvPr id="15" name="AutoShape 14">
              <a:extLst>
                <a:ext uri="{FF2B5EF4-FFF2-40B4-BE49-F238E27FC236}">
                  <a16:creationId xmlns:a16="http://schemas.microsoft.com/office/drawing/2014/main" id="{2FB008A3-5F35-952F-E2A8-15DA5F59C945}"/>
                </a:ext>
              </a:extLst>
            </p:cNvPr>
            <p:cNvSpPr>
              <a:spLocks noChangeArrowheads="1"/>
            </p:cNvSpPr>
            <p:nvPr/>
          </p:nvSpPr>
          <p:spPr bwMode="auto">
            <a:xfrm>
              <a:off x="2544" y="1056"/>
              <a:ext cx="1200" cy="336"/>
            </a:xfrm>
            <a:prstGeom prst="rightArrow">
              <a:avLst>
                <a:gd name="adj1" fmla="val 50000"/>
                <a:gd name="adj2" fmla="val 89286"/>
              </a:avLst>
            </a:prstGeom>
            <a:gradFill rotWithShape="0">
              <a:gsLst>
                <a:gs pos="0">
                  <a:srgbClr val="FF0000"/>
                </a:gs>
                <a:gs pos="100000">
                  <a:schemeClr val="accent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16" name="Rectangle 15">
              <a:extLst>
                <a:ext uri="{FF2B5EF4-FFF2-40B4-BE49-F238E27FC236}">
                  <a16:creationId xmlns:a16="http://schemas.microsoft.com/office/drawing/2014/main" id="{0B5FB22D-B080-D646-7E40-8FF6770E6CA1}"/>
                </a:ext>
              </a:extLst>
            </p:cNvPr>
            <p:cNvSpPr>
              <a:spLocks noChangeArrowheads="1"/>
            </p:cNvSpPr>
            <p:nvPr/>
          </p:nvSpPr>
          <p:spPr bwMode="auto">
            <a:xfrm>
              <a:off x="2607" y="1108"/>
              <a:ext cx="668" cy="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eaLnBrk="1" hangingPunct="1">
                <a:spcBef>
                  <a:spcPct val="0"/>
                </a:spcBef>
                <a:buClrTx/>
                <a:buFontTx/>
                <a:buNone/>
                <a:defRPr/>
              </a:pPr>
              <a:r>
                <a:rPr lang="de-DE" altLang="de-DE" sz="2557" dirty="0">
                  <a:solidFill>
                    <a:schemeClr val="bg1"/>
                  </a:solidFill>
                  <a:latin typeface="Arial" charset="0"/>
                  <a:ea typeface="Arial" charset="0"/>
                </a:rPr>
                <a:t>       -5 g</a:t>
              </a:r>
            </a:p>
          </p:txBody>
        </p:sp>
      </p:grpSp>
      <p:grpSp>
        <p:nvGrpSpPr>
          <p:cNvPr id="17" name="Group 16">
            <a:extLst>
              <a:ext uri="{FF2B5EF4-FFF2-40B4-BE49-F238E27FC236}">
                <a16:creationId xmlns:a16="http://schemas.microsoft.com/office/drawing/2014/main" id="{413F2818-3EDC-5844-5B42-5C330B6C50BF}"/>
              </a:ext>
            </a:extLst>
          </p:cNvPr>
          <p:cNvGrpSpPr>
            <a:grpSpLocks/>
          </p:cNvGrpSpPr>
          <p:nvPr/>
        </p:nvGrpSpPr>
        <p:grpSpPr bwMode="auto">
          <a:xfrm rot="926854">
            <a:off x="7359651" y="6805614"/>
            <a:ext cx="2498725" cy="757237"/>
            <a:chOff x="2544" y="1056"/>
            <a:chExt cx="1200" cy="336"/>
          </a:xfrm>
        </p:grpSpPr>
        <p:sp>
          <p:nvSpPr>
            <p:cNvPr id="18" name="AutoShape 17">
              <a:extLst>
                <a:ext uri="{FF2B5EF4-FFF2-40B4-BE49-F238E27FC236}">
                  <a16:creationId xmlns:a16="http://schemas.microsoft.com/office/drawing/2014/main" id="{20781511-C165-072F-7EED-C521092F6981}"/>
                </a:ext>
              </a:extLst>
            </p:cNvPr>
            <p:cNvSpPr>
              <a:spLocks noChangeArrowheads="1"/>
            </p:cNvSpPr>
            <p:nvPr/>
          </p:nvSpPr>
          <p:spPr bwMode="auto">
            <a:xfrm>
              <a:off x="2544" y="1056"/>
              <a:ext cx="1200" cy="336"/>
            </a:xfrm>
            <a:prstGeom prst="rightArrow">
              <a:avLst>
                <a:gd name="adj1" fmla="val 50000"/>
                <a:gd name="adj2" fmla="val 89286"/>
              </a:avLst>
            </a:prstGeom>
            <a:gradFill rotWithShape="0">
              <a:gsLst>
                <a:gs pos="0">
                  <a:srgbClr val="FF0000"/>
                </a:gs>
                <a:gs pos="100000">
                  <a:schemeClr val="accent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19" name="Rectangle 18">
              <a:extLst>
                <a:ext uri="{FF2B5EF4-FFF2-40B4-BE49-F238E27FC236}">
                  <a16:creationId xmlns:a16="http://schemas.microsoft.com/office/drawing/2014/main" id="{C351E194-BEDE-85E4-2BAA-EF383A9ACEE0}"/>
                </a:ext>
              </a:extLst>
            </p:cNvPr>
            <p:cNvSpPr>
              <a:spLocks noChangeArrowheads="1"/>
            </p:cNvSpPr>
            <p:nvPr/>
          </p:nvSpPr>
          <p:spPr bwMode="auto">
            <a:xfrm>
              <a:off x="2854" y="1109"/>
              <a:ext cx="437" cy="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algn="ctr" eaLnBrk="1" hangingPunct="1">
                <a:spcBef>
                  <a:spcPct val="0"/>
                </a:spcBef>
                <a:buClrTx/>
                <a:buFontTx/>
                <a:buNone/>
                <a:defRPr/>
              </a:pPr>
              <a:r>
                <a:rPr lang="de-DE" altLang="de-DE" sz="2557">
                  <a:solidFill>
                    <a:schemeClr val="bg1"/>
                  </a:solidFill>
                  <a:latin typeface="Arial" charset="0"/>
                  <a:ea typeface="Arial" charset="0"/>
                </a:rPr>
                <a:t>-11 g</a:t>
              </a:r>
            </a:p>
          </p:txBody>
        </p:sp>
      </p:grpSp>
      <p:sp>
        <p:nvSpPr>
          <p:cNvPr id="20" name="Rectangle 19">
            <a:extLst>
              <a:ext uri="{FF2B5EF4-FFF2-40B4-BE49-F238E27FC236}">
                <a16:creationId xmlns:a16="http://schemas.microsoft.com/office/drawing/2014/main" id="{68538767-7510-A3B7-3298-56C0AD6F584C}"/>
              </a:ext>
            </a:extLst>
          </p:cNvPr>
          <p:cNvSpPr>
            <a:spLocks noChangeArrowheads="1"/>
          </p:cNvSpPr>
          <p:nvPr/>
        </p:nvSpPr>
        <p:spPr bwMode="auto">
          <a:xfrm>
            <a:off x="4084638" y="3589339"/>
            <a:ext cx="1498600"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algn="ctr" eaLnBrk="1" hangingPunct="1">
              <a:spcBef>
                <a:spcPct val="0"/>
              </a:spcBef>
              <a:buClrTx/>
              <a:buFontTx/>
              <a:buNone/>
              <a:defRPr/>
            </a:pPr>
            <a:r>
              <a:rPr lang="de-DE" altLang="de-DE" sz="2557">
                <a:latin typeface="Arial" charset="0"/>
                <a:ea typeface="Arial" charset="0"/>
              </a:rPr>
              <a:t>20 g </a:t>
            </a:r>
          </a:p>
          <a:p>
            <a:pPr algn="ctr" eaLnBrk="1" hangingPunct="1">
              <a:spcBef>
                <a:spcPct val="0"/>
              </a:spcBef>
              <a:buClrTx/>
              <a:buFontTx/>
              <a:buNone/>
              <a:defRPr/>
            </a:pPr>
            <a:r>
              <a:rPr lang="de-DE" altLang="de-DE" sz="2557">
                <a:latin typeface="Arial" charset="0"/>
                <a:ea typeface="Arial" charset="0"/>
              </a:rPr>
              <a:t>Teewurst</a:t>
            </a:r>
          </a:p>
        </p:txBody>
      </p:sp>
      <p:sp>
        <p:nvSpPr>
          <p:cNvPr id="21" name="Rectangle 20">
            <a:extLst>
              <a:ext uri="{FF2B5EF4-FFF2-40B4-BE49-F238E27FC236}">
                <a16:creationId xmlns:a16="http://schemas.microsoft.com/office/drawing/2014/main" id="{214EEFFE-FAAE-8980-C475-FA3099469AEC}"/>
              </a:ext>
            </a:extLst>
          </p:cNvPr>
          <p:cNvSpPr>
            <a:spLocks noChangeArrowheads="1"/>
          </p:cNvSpPr>
          <p:nvPr/>
        </p:nvSpPr>
        <p:spPr bwMode="auto">
          <a:xfrm>
            <a:off x="11320464" y="4410076"/>
            <a:ext cx="2079625"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algn="ctr" eaLnBrk="1" hangingPunct="1">
              <a:spcBef>
                <a:spcPct val="0"/>
              </a:spcBef>
              <a:buClrTx/>
              <a:buFontTx/>
              <a:buNone/>
              <a:defRPr/>
            </a:pPr>
            <a:r>
              <a:rPr lang="de-DE" altLang="de-DE" sz="2557">
                <a:latin typeface="Arial" charset="0"/>
                <a:ea typeface="Arial" charset="0"/>
              </a:rPr>
              <a:t>20 g</a:t>
            </a:r>
            <a:br>
              <a:rPr lang="de-DE" altLang="de-DE" sz="2557">
                <a:latin typeface="Arial" charset="0"/>
                <a:ea typeface="Arial" charset="0"/>
              </a:rPr>
            </a:br>
            <a:r>
              <a:rPr lang="de-DE" altLang="de-DE" sz="2557">
                <a:latin typeface="Arial" charset="0"/>
                <a:ea typeface="Arial" charset="0"/>
              </a:rPr>
              <a:t>Pute in Aspik</a:t>
            </a:r>
          </a:p>
        </p:txBody>
      </p:sp>
      <p:sp>
        <p:nvSpPr>
          <p:cNvPr id="22" name="Rectangle 21">
            <a:extLst>
              <a:ext uri="{FF2B5EF4-FFF2-40B4-BE49-F238E27FC236}">
                <a16:creationId xmlns:a16="http://schemas.microsoft.com/office/drawing/2014/main" id="{C1B54F38-0AFF-DEF5-EEF5-FE768D52A0D2}"/>
              </a:ext>
            </a:extLst>
          </p:cNvPr>
          <p:cNvSpPr>
            <a:spLocks noChangeArrowheads="1"/>
          </p:cNvSpPr>
          <p:nvPr/>
        </p:nvSpPr>
        <p:spPr bwMode="auto">
          <a:xfrm>
            <a:off x="4097339" y="4865689"/>
            <a:ext cx="1474787"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algn="ctr" eaLnBrk="1" hangingPunct="1">
              <a:spcBef>
                <a:spcPct val="0"/>
              </a:spcBef>
              <a:buClrTx/>
              <a:buFontTx/>
              <a:buNone/>
              <a:defRPr/>
            </a:pPr>
            <a:r>
              <a:rPr lang="de-DE" altLang="de-DE" sz="2557">
                <a:latin typeface="Arial" charset="0"/>
                <a:ea typeface="Arial" charset="0"/>
              </a:rPr>
              <a:t>200 g </a:t>
            </a:r>
          </a:p>
          <a:p>
            <a:pPr algn="ctr" eaLnBrk="1" hangingPunct="1">
              <a:spcBef>
                <a:spcPct val="0"/>
              </a:spcBef>
              <a:buClrTx/>
              <a:buFontTx/>
              <a:buNone/>
              <a:defRPr/>
            </a:pPr>
            <a:r>
              <a:rPr lang="de-DE" altLang="de-DE" sz="2557">
                <a:latin typeface="Arial" charset="0"/>
                <a:ea typeface="Arial" charset="0"/>
              </a:rPr>
              <a:t>Vollmilch</a:t>
            </a:r>
          </a:p>
        </p:txBody>
      </p:sp>
      <p:sp>
        <p:nvSpPr>
          <p:cNvPr id="23" name="Rectangle 22">
            <a:extLst>
              <a:ext uri="{FF2B5EF4-FFF2-40B4-BE49-F238E27FC236}">
                <a16:creationId xmlns:a16="http://schemas.microsoft.com/office/drawing/2014/main" id="{669A4E28-6764-D508-9766-6D06766F6C77}"/>
              </a:ext>
            </a:extLst>
          </p:cNvPr>
          <p:cNvSpPr>
            <a:spLocks noChangeArrowheads="1"/>
          </p:cNvSpPr>
          <p:nvPr/>
        </p:nvSpPr>
        <p:spPr bwMode="auto">
          <a:xfrm>
            <a:off x="11138628" y="5727701"/>
            <a:ext cx="2443297" cy="879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algn="ctr" eaLnBrk="1" hangingPunct="1">
              <a:spcBef>
                <a:spcPct val="0"/>
              </a:spcBef>
              <a:buClrTx/>
              <a:buFontTx/>
              <a:buNone/>
              <a:defRPr/>
            </a:pPr>
            <a:r>
              <a:rPr lang="de-DE" altLang="de-DE" sz="2557" dirty="0">
                <a:latin typeface="Arial" charset="0"/>
                <a:ea typeface="Arial" charset="0"/>
              </a:rPr>
              <a:t>200 g</a:t>
            </a:r>
            <a:br>
              <a:rPr lang="de-DE" altLang="de-DE" sz="2557" dirty="0">
                <a:latin typeface="Arial" charset="0"/>
                <a:ea typeface="Arial" charset="0"/>
              </a:rPr>
            </a:br>
            <a:r>
              <a:rPr lang="de-DE" altLang="de-DE" sz="2557" dirty="0">
                <a:latin typeface="Arial" charset="0"/>
                <a:ea typeface="Arial" charset="0"/>
              </a:rPr>
              <a:t>Fettarme Milch</a:t>
            </a:r>
          </a:p>
        </p:txBody>
      </p:sp>
      <p:sp>
        <p:nvSpPr>
          <p:cNvPr id="24" name="Rectangle 23">
            <a:extLst>
              <a:ext uri="{FF2B5EF4-FFF2-40B4-BE49-F238E27FC236}">
                <a16:creationId xmlns:a16="http://schemas.microsoft.com/office/drawing/2014/main" id="{C66B4A8B-3993-5B6A-6D1D-86E33E00EE8F}"/>
              </a:ext>
            </a:extLst>
          </p:cNvPr>
          <p:cNvSpPr>
            <a:spLocks noChangeArrowheads="1"/>
          </p:cNvSpPr>
          <p:nvPr/>
        </p:nvSpPr>
        <p:spPr bwMode="auto">
          <a:xfrm>
            <a:off x="4049713" y="6189664"/>
            <a:ext cx="1568450"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algn="ctr" eaLnBrk="1" hangingPunct="1">
              <a:spcBef>
                <a:spcPct val="0"/>
              </a:spcBef>
              <a:buClrTx/>
              <a:buFontTx/>
              <a:buNone/>
              <a:defRPr/>
            </a:pPr>
            <a:r>
              <a:rPr lang="de-DE" altLang="de-DE" sz="2557">
                <a:latin typeface="Arial" charset="0"/>
                <a:ea typeface="Arial" charset="0"/>
              </a:rPr>
              <a:t>45 g </a:t>
            </a:r>
          </a:p>
          <a:p>
            <a:pPr algn="ctr" eaLnBrk="1" hangingPunct="1">
              <a:spcBef>
                <a:spcPct val="0"/>
              </a:spcBef>
              <a:buClrTx/>
              <a:buFontTx/>
              <a:buNone/>
              <a:defRPr/>
            </a:pPr>
            <a:r>
              <a:rPr lang="de-DE" altLang="de-DE" sz="2557">
                <a:latin typeface="Arial" charset="0"/>
                <a:ea typeface="Arial" charset="0"/>
              </a:rPr>
              <a:t>Croissant</a:t>
            </a:r>
          </a:p>
        </p:txBody>
      </p:sp>
      <p:sp>
        <p:nvSpPr>
          <p:cNvPr id="25" name="Rectangle 24">
            <a:extLst>
              <a:ext uri="{FF2B5EF4-FFF2-40B4-BE49-F238E27FC236}">
                <a16:creationId xmlns:a16="http://schemas.microsoft.com/office/drawing/2014/main" id="{10C3CB82-630C-6F9D-755B-A3B80022D2B7}"/>
              </a:ext>
            </a:extLst>
          </p:cNvPr>
          <p:cNvSpPr>
            <a:spLocks noChangeArrowheads="1"/>
          </p:cNvSpPr>
          <p:nvPr/>
        </p:nvSpPr>
        <p:spPr bwMode="auto">
          <a:xfrm>
            <a:off x="11047472" y="7050089"/>
            <a:ext cx="2627194" cy="879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algn="ctr" eaLnBrk="1" hangingPunct="1">
              <a:spcBef>
                <a:spcPct val="0"/>
              </a:spcBef>
              <a:buClrTx/>
              <a:buFontTx/>
              <a:buNone/>
              <a:defRPr/>
            </a:pPr>
            <a:r>
              <a:rPr lang="de-DE" altLang="de-DE" sz="2557" dirty="0">
                <a:latin typeface="Arial" charset="0"/>
                <a:ea typeface="Arial" charset="0"/>
              </a:rPr>
              <a:t>45 g</a:t>
            </a:r>
            <a:br>
              <a:rPr lang="de-DE" altLang="de-DE" sz="2557" dirty="0">
                <a:latin typeface="Arial" charset="0"/>
                <a:ea typeface="Arial" charset="0"/>
              </a:rPr>
            </a:br>
            <a:r>
              <a:rPr lang="de-DE" altLang="de-DE" sz="2557" dirty="0">
                <a:latin typeface="Arial" charset="0"/>
                <a:ea typeface="Arial" charset="0"/>
              </a:rPr>
              <a:t>Vollkornbrötchen</a:t>
            </a:r>
          </a:p>
        </p:txBody>
      </p:sp>
    </p:spTree>
    <p:extLst>
      <p:ext uri="{BB962C8B-B14F-4D97-AF65-F5344CB8AC3E}">
        <p14:creationId xmlns:p14="http://schemas.microsoft.com/office/powerpoint/2010/main" val="40259373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C35114F-0F41-9840-644E-DA10EAC37180}"/>
              </a:ext>
            </a:extLst>
          </p:cNvPr>
          <p:cNvSpPr>
            <a:spLocks noGrp="1"/>
          </p:cNvSpPr>
          <p:nvPr>
            <p:ph type="title"/>
          </p:nvPr>
        </p:nvSpPr>
        <p:spPr/>
        <p:txBody>
          <a:bodyPr/>
          <a:lstStyle/>
          <a:p>
            <a:r>
              <a:rPr lang="de-DE" altLang="de-DE" dirty="0"/>
              <a:t>Kartoffelvariationen….</a:t>
            </a:r>
            <a:endParaRPr lang="de-DE" dirty="0"/>
          </a:p>
        </p:txBody>
      </p:sp>
      <p:sp>
        <p:nvSpPr>
          <p:cNvPr id="3" name="Fußzeilenplatzhalter 2">
            <a:extLst>
              <a:ext uri="{FF2B5EF4-FFF2-40B4-BE49-F238E27FC236}">
                <a16:creationId xmlns:a16="http://schemas.microsoft.com/office/drawing/2014/main" id="{D3157C0E-6BC4-336C-8802-39BBA65C0CF7}"/>
              </a:ext>
            </a:extLst>
          </p:cNvPr>
          <p:cNvSpPr>
            <a:spLocks noGrp="1"/>
          </p:cNvSpPr>
          <p:nvPr>
            <p:ph type="ftr" sz="quarter" idx="11"/>
          </p:nvPr>
        </p:nvSpPr>
        <p:spPr/>
        <p:txBody>
          <a:bodyPr/>
          <a:lstStyle/>
          <a:p>
            <a:r>
              <a:rPr lang="en-US"/>
              <a:t>Stand: April 2024 © DGPR</a:t>
            </a:r>
          </a:p>
        </p:txBody>
      </p:sp>
      <p:sp>
        <p:nvSpPr>
          <p:cNvPr id="4" name="Foliennummernplatzhalter 3">
            <a:extLst>
              <a:ext uri="{FF2B5EF4-FFF2-40B4-BE49-F238E27FC236}">
                <a16:creationId xmlns:a16="http://schemas.microsoft.com/office/drawing/2014/main" id="{A15D6660-5D80-FADA-9D08-30D062EC070F}"/>
              </a:ext>
            </a:extLst>
          </p:cNvPr>
          <p:cNvSpPr>
            <a:spLocks noGrp="1"/>
          </p:cNvSpPr>
          <p:nvPr>
            <p:ph type="sldNum" sz="quarter" idx="12"/>
          </p:nvPr>
        </p:nvSpPr>
        <p:spPr/>
        <p:txBody>
          <a:bodyPr/>
          <a:lstStyle/>
          <a:p>
            <a:fld id="{CED527BF-6CC1-4777-B09F-C5F9542AD517}" type="slidenum">
              <a:rPr lang="de-DE" altLang="de-DE" smtClean="0"/>
              <a:pPr/>
              <a:t>14</a:t>
            </a:fld>
            <a:endParaRPr lang="de-DE" altLang="de-DE"/>
          </a:p>
        </p:txBody>
      </p:sp>
      <p:sp>
        <p:nvSpPr>
          <p:cNvPr id="5" name="Text Box 24">
            <a:extLst>
              <a:ext uri="{FF2B5EF4-FFF2-40B4-BE49-F238E27FC236}">
                <a16:creationId xmlns:a16="http://schemas.microsoft.com/office/drawing/2014/main" id="{A04DA93E-AA62-C419-233F-8AFAF54752C4}"/>
              </a:ext>
            </a:extLst>
          </p:cNvPr>
          <p:cNvSpPr txBox="1">
            <a:spLocks noChangeArrowheads="1"/>
          </p:cNvSpPr>
          <p:nvPr/>
        </p:nvSpPr>
        <p:spPr bwMode="auto">
          <a:xfrm>
            <a:off x="3070226" y="2073276"/>
            <a:ext cx="11274425" cy="1141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FFCC99"/>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algn="ctr">
              <a:spcBef>
                <a:spcPct val="0"/>
              </a:spcBef>
              <a:buClrTx/>
              <a:buFontTx/>
              <a:buNone/>
              <a:defRPr/>
            </a:pPr>
            <a:r>
              <a:rPr lang="de-DE" altLang="de-DE" sz="3409" dirty="0">
                <a:ea typeface="Arial" charset="0"/>
              </a:rPr>
              <a:t>Identischer Sättigungswert – je 1 Portion</a:t>
            </a:r>
          </a:p>
          <a:p>
            <a:pPr algn="ctr">
              <a:spcBef>
                <a:spcPct val="0"/>
              </a:spcBef>
              <a:buClrTx/>
              <a:buFontTx/>
              <a:buNone/>
              <a:defRPr/>
            </a:pPr>
            <a:r>
              <a:rPr lang="de-DE" altLang="de-DE" sz="3409" dirty="0">
                <a:ea typeface="Arial" charset="0"/>
              </a:rPr>
              <a:t>aber unterschiedlicher Fett- und Kaloriengehalt!</a:t>
            </a:r>
          </a:p>
        </p:txBody>
      </p:sp>
      <p:sp>
        <p:nvSpPr>
          <p:cNvPr id="6" name="Text Box 25">
            <a:extLst>
              <a:ext uri="{FF2B5EF4-FFF2-40B4-BE49-F238E27FC236}">
                <a16:creationId xmlns:a16="http://schemas.microsoft.com/office/drawing/2014/main" id="{02165CEB-2710-DEC5-6C8D-6714A3697CE2}"/>
              </a:ext>
            </a:extLst>
          </p:cNvPr>
          <p:cNvSpPr txBox="1">
            <a:spLocks noChangeArrowheads="1"/>
          </p:cNvSpPr>
          <p:nvPr/>
        </p:nvSpPr>
        <p:spPr bwMode="auto">
          <a:xfrm>
            <a:off x="12847639" y="3416301"/>
            <a:ext cx="1508125" cy="44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a:spcBef>
                <a:spcPct val="0"/>
              </a:spcBef>
              <a:buClrTx/>
              <a:buFontTx/>
              <a:buNone/>
              <a:defRPr/>
            </a:pPr>
            <a:r>
              <a:rPr lang="de-DE" altLang="de-DE" sz="2273">
                <a:ea typeface="Arial" charset="0"/>
              </a:rPr>
              <a:t>31 g Fett</a:t>
            </a:r>
          </a:p>
        </p:txBody>
      </p:sp>
      <p:sp>
        <p:nvSpPr>
          <p:cNvPr id="7" name="Rectangle 26">
            <a:extLst>
              <a:ext uri="{FF2B5EF4-FFF2-40B4-BE49-F238E27FC236}">
                <a16:creationId xmlns:a16="http://schemas.microsoft.com/office/drawing/2014/main" id="{B05AE414-6DA5-E6BC-5F78-ED1EDADA3D7E}"/>
              </a:ext>
            </a:extLst>
          </p:cNvPr>
          <p:cNvSpPr>
            <a:spLocks noChangeArrowheads="1"/>
          </p:cNvSpPr>
          <p:nvPr/>
        </p:nvSpPr>
        <p:spPr bwMode="auto">
          <a:xfrm>
            <a:off x="13084176" y="3978275"/>
            <a:ext cx="1217613" cy="3246438"/>
          </a:xfrm>
          <a:prstGeom prst="rect">
            <a:avLst/>
          </a:prstGeom>
          <a:gradFill rotWithShape="0">
            <a:gsLst>
              <a:gs pos="0">
                <a:srgbClr val="003399"/>
              </a:gs>
              <a:gs pos="50000">
                <a:srgbClr val="AABBDD"/>
              </a:gs>
              <a:gs pos="100000">
                <a:srgbClr val="003399"/>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8" name="Text Box 27">
            <a:extLst>
              <a:ext uri="{FF2B5EF4-FFF2-40B4-BE49-F238E27FC236}">
                <a16:creationId xmlns:a16="http://schemas.microsoft.com/office/drawing/2014/main" id="{E98B80C4-6C18-679E-E70F-CCF1D3E36FE5}"/>
              </a:ext>
            </a:extLst>
          </p:cNvPr>
          <p:cNvSpPr txBox="1">
            <a:spLocks noChangeArrowheads="1"/>
          </p:cNvSpPr>
          <p:nvPr/>
        </p:nvSpPr>
        <p:spPr bwMode="auto">
          <a:xfrm>
            <a:off x="10775951" y="5133976"/>
            <a:ext cx="1508125"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a:spcBef>
                <a:spcPct val="0"/>
              </a:spcBef>
              <a:buClrTx/>
              <a:buFontTx/>
              <a:buNone/>
              <a:defRPr/>
            </a:pPr>
            <a:r>
              <a:rPr lang="de-DE" altLang="de-DE" sz="2273">
                <a:ea typeface="Arial" charset="0"/>
              </a:rPr>
              <a:t>16 g Fett</a:t>
            </a:r>
          </a:p>
        </p:txBody>
      </p:sp>
      <p:sp>
        <p:nvSpPr>
          <p:cNvPr id="9" name="Text Box 28">
            <a:extLst>
              <a:ext uri="{FF2B5EF4-FFF2-40B4-BE49-F238E27FC236}">
                <a16:creationId xmlns:a16="http://schemas.microsoft.com/office/drawing/2014/main" id="{2486AD7D-4277-BFCF-0CA2-46B2C8D8E728}"/>
              </a:ext>
            </a:extLst>
          </p:cNvPr>
          <p:cNvSpPr txBox="1">
            <a:spLocks noChangeArrowheads="1"/>
          </p:cNvSpPr>
          <p:nvPr/>
        </p:nvSpPr>
        <p:spPr bwMode="auto">
          <a:xfrm>
            <a:off x="8732839" y="5137151"/>
            <a:ext cx="1508125" cy="44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a:spcBef>
                <a:spcPct val="0"/>
              </a:spcBef>
              <a:buClrTx/>
              <a:buFontTx/>
              <a:buNone/>
              <a:defRPr/>
            </a:pPr>
            <a:r>
              <a:rPr lang="de-DE" altLang="de-DE" sz="2273">
                <a:ea typeface="Arial" charset="0"/>
              </a:rPr>
              <a:t>16 g Fett</a:t>
            </a:r>
          </a:p>
        </p:txBody>
      </p:sp>
      <p:sp>
        <p:nvSpPr>
          <p:cNvPr id="10" name="Rectangle 29">
            <a:extLst>
              <a:ext uri="{FF2B5EF4-FFF2-40B4-BE49-F238E27FC236}">
                <a16:creationId xmlns:a16="http://schemas.microsoft.com/office/drawing/2014/main" id="{6DCC3E68-D8A1-D51F-4A70-C054610C74D2}"/>
              </a:ext>
            </a:extLst>
          </p:cNvPr>
          <p:cNvSpPr>
            <a:spLocks noChangeArrowheads="1"/>
          </p:cNvSpPr>
          <p:nvPr/>
        </p:nvSpPr>
        <p:spPr bwMode="auto">
          <a:xfrm>
            <a:off x="11014075" y="5708651"/>
            <a:ext cx="1244600" cy="1516063"/>
          </a:xfrm>
          <a:prstGeom prst="rect">
            <a:avLst/>
          </a:prstGeom>
          <a:gradFill rotWithShape="0">
            <a:gsLst>
              <a:gs pos="0">
                <a:srgbClr val="003399"/>
              </a:gs>
              <a:gs pos="50000">
                <a:srgbClr val="AABBDD"/>
              </a:gs>
              <a:gs pos="100000">
                <a:srgbClr val="003399"/>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11" name="Rectangle 30">
            <a:extLst>
              <a:ext uri="{FF2B5EF4-FFF2-40B4-BE49-F238E27FC236}">
                <a16:creationId xmlns:a16="http://schemas.microsoft.com/office/drawing/2014/main" id="{FCE57A33-C8B0-33C8-9276-537F08888CBF}"/>
              </a:ext>
            </a:extLst>
          </p:cNvPr>
          <p:cNvSpPr>
            <a:spLocks noChangeArrowheads="1"/>
          </p:cNvSpPr>
          <p:nvPr/>
        </p:nvSpPr>
        <p:spPr bwMode="auto">
          <a:xfrm>
            <a:off x="8958263" y="5708651"/>
            <a:ext cx="1262062" cy="1516063"/>
          </a:xfrm>
          <a:prstGeom prst="rect">
            <a:avLst/>
          </a:prstGeom>
          <a:gradFill rotWithShape="0">
            <a:gsLst>
              <a:gs pos="0">
                <a:srgbClr val="003399"/>
              </a:gs>
              <a:gs pos="50000">
                <a:srgbClr val="AABBDD"/>
              </a:gs>
              <a:gs pos="100000">
                <a:srgbClr val="003399"/>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12" name="Text Box 31">
            <a:extLst>
              <a:ext uri="{FF2B5EF4-FFF2-40B4-BE49-F238E27FC236}">
                <a16:creationId xmlns:a16="http://schemas.microsoft.com/office/drawing/2014/main" id="{3EAE2B98-72CB-2E81-F25D-6BE1623582D0}"/>
              </a:ext>
            </a:extLst>
          </p:cNvPr>
          <p:cNvSpPr txBox="1">
            <a:spLocks noChangeArrowheads="1"/>
          </p:cNvSpPr>
          <p:nvPr/>
        </p:nvSpPr>
        <p:spPr bwMode="auto">
          <a:xfrm>
            <a:off x="6791325" y="5776914"/>
            <a:ext cx="1562100" cy="44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a:spcBef>
                <a:spcPct val="0"/>
              </a:spcBef>
              <a:buClrTx/>
              <a:buFontTx/>
              <a:buNone/>
              <a:defRPr/>
            </a:pPr>
            <a:r>
              <a:rPr lang="de-DE" altLang="de-DE" sz="2273">
                <a:ea typeface="Arial" charset="0"/>
              </a:rPr>
              <a:t>8 g Fett</a:t>
            </a:r>
          </a:p>
        </p:txBody>
      </p:sp>
      <p:sp>
        <p:nvSpPr>
          <p:cNvPr id="13" name="Rectangle 32">
            <a:extLst>
              <a:ext uri="{FF2B5EF4-FFF2-40B4-BE49-F238E27FC236}">
                <a16:creationId xmlns:a16="http://schemas.microsoft.com/office/drawing/2014/main" id="{C3D8FAAD-6160-5A40-D5D2-06E5ADFA0A05}"/>
              </a:ext>
            </a:extLst>
          </p:cNvPr>
          <p:cNvSpPr>
            <a:spLocks noChangeArrowheads="1"/>
          </p:cNvSpPr>
          <p:nvPr/>
        </p:nvSpPr>
        <p:spPr bwMode="auto">
          <a:xfrm>
            <a:off x="7072314" y="6357939"/>
            <a:ext cx="1006475" cy="866775"/>
          </a:xfrm>
          <a:prstGeom prst="rect">
            <a:avLst/>
          </a:prstGeom>
          <a:gradFill rotWithShape="0">
            <a:gsLst>
              <a:gs pos="0">
                <a:srgbClr val="003399"/>
              </a:gs>
              <a:gs pos="50000">
                <a:srgbClr val="AABBDD"/>
              </a:gs>
              <a:gs pos="100000">
                <a:srgbClr val="003399"/>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14" name="Text Box 33">
            <a:extLst>
              <a:ext uri="{FF2B5EF4-FFF2-40B4-BE49-F238E27FC236}">
                <a16:creationId xmlns:a16="http://schemas.microsoft.com/office/drawing/2014/main" id="{5B54C6CE-3E19-EA9B-DDC5-2BAF5B77790F}"/>
              </a:ext>
            </a:extLst>
          </p:cNvPr>
          <p:cNvSpPr txBox="1">
            <a:spLocks noChangeArrowheads="1"/>
          </p:cNvSpPr>
          <p:nvPr/>
        </p:nvSpPr>
        <p:spPr bwMode="auto">
          <a:xfrm>
            <a:off x="4935539" y="6216651"/>
            <a:ext cx="1322387" cy="44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a:spcBef>
                <a:spcPct val="0"/>
              </a:spcBef>
              <a:buClrTx/>
              <a:buFontTx/>
              <a:buNone/>
              <a:defRPr/>
            </a:pPr>
            <a:r>
              <a:rPr lang="de-DE" altLang="de-DE" sz="2273">
                <a:ea typeface="Arial" charset="0"/>
              </a:rPr>
              <a:t>3 g Fett</a:t>
            </a:r>
          </a:p>
        </p:txBody>
      </p:sp>
      <p:sp>
        <p:nvSpPr>
          <p:cNvPr id="15" name="Text Box 34">
            <a:extLst>
              <a:ext uri="{FF2B5EF4-FFF2-40B4-BE49-F238E27FC236}">
                <a16:creationId xmlns:a16="http://schemas.microsoft.com/office/drawing/2014/main" id="{AD60F699-75AE-38B1-B3C7-7CE8F20FB762}"/>
              </a:ext>
            </a:extLst>
          </p:cNvPr>
          <p:cNvSpPr txBox="1">
            <a:spLocks noChangeArrowheads="1"/>
          </p:cNvSpPr>
          <p:nvPr/>
        </p:nvSpPr>
        <p:spPr bwMode="auto">
          <a:xfrm>
            <a:off x="2740025" y="6527801"/>
            <a:ext cx="1612900" cy="44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a:spcBef>
                <a:spcPct val="0"/>
              </a:spcBef>
              <a:buClrTx/>
              <a:buFontTx/>
              <a:buNone/>
              <a:defRPr/>
            </a:pPr>
            <a:r>
              <a:rPr lang="de-DE" altLang="de-DE" sz="2273">
                <a:ea typeface="Arial" charset="0"/>
              </a:rPr>
              <a:t>0,3 g Fett</a:t>
            </a:r>
          </a:p>
        </p:txBody>
      </p:sp>
      <p:sp>
        <p:nvSpPr>
          <p:cNvPr id="16" name="Rectangle 35">
            <a:extLst>
              <a:ext uri="{FF2B5EF4-FFF2-40B4-BE49-F238E27FC236}">
                <a16:creationId xmlns:a16="http://schemas.microsoft.com/office/drawing/2014/main" id="{2EA342A5-0364-9A0E-FD6B-869BBFEE2700}"/>
              </a:ext>
            </a:extLst>
          </p:cNvPr>
          <p:cNvSpPr>
            <a:spLocks noChangeArrowheads="1"/>
          </p:cNvSpPr>
          <p:nvPr/>
        </p:nvSpPr>
        <p:spPr bwMode="auto">
          <a:xfrm>
            <a:off x="3062288" y="7116763"/>
            <a:ext cx="1217612" cy="107950"/>
          </a:xfrm>
          <a:prstGeom prst="rect">
            <a:avLst/>
          </a:prstGeom>
          <a:gradFill rotWithShape="0">
            <a:gsLst>
              <a:gs pos="0">
                <a:srgbClr val="003399"/>
              </a:gs>
              <a:gs pos="50000">
                <a:srgbClr val="AABBDD"/>
              </a:gs>
              <a:gs pos="100000">
                <a:srgbClr val="003399"/>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17" name="Text Box 37">
            <a:extLst>
              <a:ext uri="{FF2B5EF4-FFF2-40B4-BE49-F238E27FC236}">
                <a16:creationId xmlns:a16="http://schemas.microsoft.com/office/drawing/2014/main" id="{2C025FE7-974A-708A-AB78-E63EF32959EF}"/>
              </a:ext>
            </a:extLst>
          </p:cNvPr>
          <p:cNvSpPr txBox="1">
            <a:spLocks noChangeArrowheads="1"/>
          </p:cNvSpPr>
          <p:nvPr/>
        </p:nvSpPr>
        <p:spPr bwMode="auto">
          <a:xfrm>
            <a:off x="2872581" y="7402514"/>
            <a:ext cx="12477968" cy="791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tabLst>
                <a:tab pos="765175" algn="ctr"/>
                <a:tab pos="2092325" algn="ctr"/>
                <a:tab pos="3521075" algn="ctr"/>
                <a:tab pos="4949825" algn="ctr"/>
                <a:tab pos="6378575" algn="ctr"/>
                <a:tab pos="7807325" algn="ctr"/>
              </a:tabLst>
              <a:defRPr sz="2400">
                <a:solidFill>
                  <a:schemeClr val="tx1"/>
                </a:solidFill>
                <a:latin typeface="Verdana" charset="0"/>
              </a:defRPr>
            </a:lvl1pPr>
            <a:lvl2pPr marL="742950" indent="-285750" eaLnBrk="0" hangingPunct="0">
              <a:spcBef>
                <a:spcPct val="20000"/>
              </a:spcBef>
              <a:buClr>
                <a:srgbClr val="FF6600"/>
              </a:buClr>
              <a:buChar char="•"/>
              <a:tabLst>
                <a:tab pos="765175" algn="ctr"/>
                <a:tab pos="2092325" algn="ctr"/>
                <a:tab pos="3521075" algn="ctr"/>
                <a:tab pos="4949825" algn="ctr"/>
                <a:tab pos="6378575" algn="ctr"/>
                <a:tab pos="7807325" algn="ctr"/>
              </a:tabLst>
              <a:defRPr sz="2000">
                <a:solidFill>
                  <a:schemeClr val="tx1"/>
                </a:solidFill>
                <a:latin typeface="Verdana" charset="0"/>
              </a:defRPr>
            </a:lvl2pPr>
            <a:lvl3pPr marL="1143000" indent="-228600" eaLnBrk="0" hangingPunct="0">
              <a:spcBef>
                <a:spcPct val="20000"/>
              </a:spcBef>
              <a:buClr>
                <a:srgbClr val="FF6600"/>
              </a:buClr>
              <a:buChar char="•"/>
              <a:tabLst>
                <a:tab pos="765175" algn="ctr"/>
                <a:tab pos="2092325" algn="ctr"/>
                <a:tab pos="3521075" algn="ctr"/>
                <a:tab pos="4949825" algn="ctr"/>
                <a:tab pos="6378575" algn="ctr"/>
                <a:tab pos="7807325" algn="ctr"/>
              </a:tabLst>
              <a:defRPr>
                <a:solidFill>
                  <a:schemeClr val="tx1"/>
                </a:solidFill>
                <a:latin typeface="Verdana" charset="0"/>
              </a:defRPr>
            </a:lvl3pPr>
            <a:lvl4pPr marL="1600200" indent="-228600" eaLnBrk="0" hangingPunct="0">
              <a:spcBef>
                <a:spcPct val="20000"/>
              </a:spcBef>
              <a:buClr>
                <a:srgbClr val="FF6600"/>
              </a:buClr>
              <a:buChar char="•"/>
              <a:tabLst>
                <a:tab pos="765175" algn="ctr"/>
                <a:tab pos="2092325" algn="ctr"/>
                <a:tab pos="3521075" algn="ctr"/>
                <a:tab pos="4949825" algn="ctr"/>
                <a:tab pos="6378575" algn="ctr"/>
                <a:tab pos="7807325" algn="ctr"/>
              </a:tabLst>
              <a:defRPr sz="1600">
                <a:solidFill>
                  <a:schemeClr val="tx1"/>
                </a:solidFill>
                <a:latin typeface="Verdana" charset="0"/>
              </a:defRPr>
            </a:lvl4pPr>
            <a:lvl5pPr marL="2057400" indent="-228600" eaLnBrk="0" hangingPunct="0">
              <a:spcBef>
                <a:spcPct val="20000"/>
              </a:spcBef>
              <a:buClr>
                <a:srgbClr val="FF6600"/>
              </a:buClr>
              <a:buChar char="•"/>
              <a:tabLst>
                <a:tab pos="765175" algn="ctr"/>
                <a:tab pos="2092325" algn="ctr"/>
                <a:tab pos="3521075" algn="ctr"/>
                <a:tab pos="4949825" algn="ctr"/>
                <a:tab pos="6378575" algn="ctr"/>
                <a:tab pos="7807325" algn="ctr"/>
              </a:tabLst>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tabLst>
                <a:tab pos="765175" algn="ctr"/>
                <a:tab pos="2092325" algn="ctr"/>
                <a:tab pos="3521075" algn="ctr"/>
                <a:tab pos="4949825" algn="ctr"/>
                <a:tab pos="6378575" algn="ctr"/>
                <a:tab pos="7807325" algn="ctr"/>
              </a:tabLst>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tabLst>
                <a:tab pos="765175" algn="ctr"/>
                <a:tab pos="2092325" algn="ctr"/>
                <a:tab pos="3521075" algn="ctr"/>
                <a:tab pos="4949825" algn="ctr"/>
                <a:tab pos="6378575" algn="ctr"/>
                <a:tab pos="7807325" algn="ctr"/>
              </a:tabLst>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tabLst>
                <a:tab pos="765175" algn="ctr"/>
                <a:tab pos="2092325" algn="ctr"/>
                <a:tab pos="3521075" algn="ctr"/>
                <a:tab pos="4949825" algn="ctr"/>
                <a:tab pos="6378575" algn="ctr"/>
                <a:tab pos="7807325" algn="ctr"/>
              </a:tabLst>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tabLst>
                <a:tab pos="765175" algn="ctr"/>
                <a:tab pos="2092325" algn="ctr"/>
                <a:tab pos="3521075" algn="ctr"/>
                <a:tab pos="4949825" algn="ctr"/>
                <a:tab pos="6378575" algn="ctr"/>
                <a:tab pos="7807325" algn="ctr"/>
              </a:tabLst>
              <a:defRPr sz="1600">
                <a:solidFill>
                  <a:schemeClr val="tx1"/>
                </a:solidFill>
                <a:latin typeface="Verdana" charset="0"/>
              </a:defRPr>
            </a:lvl9pPr>
          </a:lstStyle>
          <a:p>
            <a:pPr>
              <a:spcBef>
                <a:spcPct val="0"/>
              </a:spcBef>
              <a:buClrTx/>
              <a:buFontTx/>
              <a:buNone/>
              <a:defRPr/>
            </a:pPr>
            <a:r>
              <a:rPr lang="de-DE" altLang="de-DE" sz="2273" dirty="0">
                <a:ea typeface="Arial" charset="0"/>
              </a:rPr>
              <a:t>	200 g	           200 g           250 g	      200 g	            150 g	         150 g</a:t>
            </a:r>
            <a:br>
              <a:rPr lang="de-DE" altLang="de-DE" sz="2273" dirty="0">
                <a:ea typeface="Arial" charset="0"/>
              </a:rPr>
            </a:br>
            <a:r>
              <a:rPr lang="de-DE" altLang="de-DE" sz="2273" dirty="0">
                <a:ea typeface="Arial" charset="0"/>
              </a:rPr>
              <a:t>	</a:t>
            </a:r>
            <a:r>
              <a:rPr lang="de-DE" altLang="de-DE" sz="1989" dirty="0">
                <a:ea typeface="Arial" charset="0"/>
              </a:rPr>
              <a:t>Salzkartoffeln	   Kartoffelbrei   Kartoffelsalat	   Bratkartoffeln   	Pommes frites   Kartoffelpuffer</a:t>
            </a:r>
          </a:p>
        </p:txBody>
      </p:sp>
      <p:sp>
        <p:nvSpPr>
          <p:cNvPr id="18" name="Rectangle 38">
            <a:extLst>
              <a:ext uri="{FF2B5EF4-FFF2-40B4-BE49-F238E27FC236}">
                <a16:creationId xmlns:a16="http://schemas.microsoft.com/office/drawing/2014/main" id="{D742ECE6-263A-3705-4E16-C9F7C5434079}"/>
              </a:ext>
            </a:extLst>
          </p:cNvPr>
          <p:cNvSpPr>
            <a:spLocks noChangeArrowheads="1"/>
          </p:cNvSpPr>
          <p:nvPr/>
        </p:nvSpPr>
        <p:spPr bwMode="auto">
          <a:xfrm>
            <a:off x="5070476" y="6791325"/>
            <a:ext cx="1185863" cy="433388"/>
          </a:xfrm>
          <a:prstGeom prst="rect">
            <a:avLst/>
          </a:prstGeom>
          <a:gradFill rotWithShape="0">
            <a:gsLst>
              <a:gs pos="0">
                <a:srgbClr val="003399"/>
              </a:gs>
              <a:gs pos="50000">
                <a:srgbClr val="AABBDD"/>
              </a:gs>
              <a:gs pos="100000">
                <a:srgbClr val="003399"/>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19" name="Line 36">
            <a:extLst>
              <a:ext uri="{FF2B5EF4-FFF2-40B4-BE49-F238E27FC236}">
                <a16:creationId xmlns:a16="http://schemas.microsoft.com/office/drawing/2014/main" id="{3926A4A0-0366-55B2-61B1-35AE16425027}"/>
              </a:ext>
            </a:extLst>
          </p:cNvPr>
          <p:cNvSpPr>
            <a:spLocks noChangeShapeType="1"/>
          </p:cNvSpPr>
          <p:nvPr/>
        </p:nvSpPr>
        <p:spPr bwMode="auto">
          <a:xfrm>
            <a:off x="3070226" y="7224713"/>
            <a:ext cx="11236325"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de-DE">
              <a:ea typeface="Arial" charset="0"/>
            </a:endParaRPr>
          </a:p>
        </p:txBody>
      </p:sp>
      <p:sp>
        <p:nvSpPr>
          <p:cNvPr id="20" name="AutoShape 42">
            <a:extLst>
              <a:ext uri="{FF2B5EF4-FFF2-40B4-BE49-F238E27FC236}">
                <a16:creationId xmlns:a16="http://schemas.microsoft.com/office/drawing/2014/main" id="{69FDB382-BD16-CFBE-B0E4-6D628148BE56}"/>
              </a:ext>
            </a:extLst>
          </p:cNvPr>
          <p:cNvSpPr>
            <a:spLocks noChangeArrowheads="1"/>
          </p:cNvSpPr>
          <p:nvPr/>
        </p:nvSpPr>
        <p:spPr bwMode="auto">
          <a:xfrm>
            <a:off x="3201989" y="2097089"/>
            <a:ext cx="10975975" cy="1260475"/>
          </a:xfrm>
          <a:prstGeom prst="roundRect">
            <a:avLst>
              <a:gd name="adj" fmla="val 27551"/>
            </a:avLst>
          </a:prstGeom>
          <a:noFill/>
          <a:ln w="19050">
            <a:solidFill>
              <a:srgbClr val="FF66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Tree>
    <p:extLst>
      <p:ext uri="{BB962C8B-B14F-4D97-AF65-F5344CB8AC3E}">
        <p14:creationId xmlns:p14="http://schemas.microsoft.com/office/powerpoint/2010/main" val="35758531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8DDBF29-30AD-F06F-7DB8-4408A1992A10}"/>
              </a:ext>
            </a:extLst>
          </p:cNvPr>
          <p:cNvSpPr>
            <a:spLocks noGrp="1"/>
          </p:cNvSpPr>
          <p:nvPr>
            <p:ph type="title"/>
          </p:nvPr>
        </p:nvSpPr>
        <p:spPr/>
        <p:txBody>
          <a:bodyPr/>
          <a:lstStyle/>
          <a:p>
            <a:r>
              <a:rPr lang="de-DE" dirty="0"/>
              <a:t>Alkohol</a:t>
            </a:r>
          </a:p>
        </p:txBody>
      </p:sp>
      <p:sp>
        <p:nvSpPr>
          <p:cNvPr id="3" name="Inhaltsplatzhalter 2">
            <a:extLst>
              <a:ext uri="{FF2B5EF4-FFF2-40B4-BE49-F238E27FC236}">
                <a16:creationId xmlns:a16="http://schemas.microsoft.com/office/drawing/2014/main" id="{1B0BCC2D-DBD4-D508-2F8E-0C5065B13A8E}"/>
              </a:ext>
            </a:extLst>
          </p:cNvPr>
          <p:cNvSpPr>
            <a:spLocks noGrp="1"/>
          </p:cNvSpPr>
          <p:nvPr>
            <p:ph sz="half" idx="1"/>
          </p:nvPr>
        </p:nvSpPr>
        <p:spPr/>
        <p:txBody>
          <a:bodyPr/>
          <a:lstStyle/>
          <a:p>
            <a:pPr marL="0" indent="0" algn="l" eaLnBrk="1" hangingPunct="1">
              <a:buNone/>
              <a:defRPr/>
            </a:pPr>
            <a:r>
              <a:rPr lang="de-DE" altLang="de-DE" sz="2400" b="1" dirty="0"/>
              <a:t>In geringen</a:t>
            </a:r>
          </a:p>
          <a:p>
            <a:pPr marL="0" indent="0" algn="l" eaLnBrk="1" hangingPunct="1">
              <a:buNone/>
              <a:defRPr/>
            </a:pPr>
            <a:r>
              <a:rPr lang="de-DE" altLang="de-DE" sz="2400" b="1" dirty="0"/>
              <a:t>Maßen möglich:</a:t>
            </a:r>
          </a:p>
          <a:p>
            <a:pPr marL="0" indent="0" algn="l" eaLnBrk="1" hangingPunct="1">
              <a:defRPr/>
            </a:pPr>
            <a:endParaRPr lang="de-DE" altLang="de-DE" sz="2400" b="1" dirty="0"/>
          </a:p>
          <a:p>
            <a:pPr marL="457200" indent="-457200" algn="l" eaLnBrk="1" hangingPunct="1">
              <a:buClr>
                <a:srgbClr val="FF0000"/>
              </a:buClr>
              <a:buFont typeface="Arial" panose="020B0604020202020204" pitchFamily="34" charset="0"/>
              <a:buChar char="•"/>
              <a:defRPr/>
            </a:pPr>
            <a:r>
              <a:rPr lang="de-DE" altLang="de-DE" sz="2400" dirty="0"/>
              <a:t>Männer &lt; 30g/Tag*</a:t>
            </a:r>
          </a:p>
          <a:p>
            <a:pPr marL="457200" indent="-457200" algn="l" eaLnBrk="1" hangingPunct="1">
              <a:buClr>
                <a:srgbClr val="FF0000"/>
              </a:buClr>
              <a:buFont typeface="Arial" panose="020B0604020202020204" pitchFamily="34" charset="0"/>
              <a:buChar char="•"/>
              <a:defRPr/>
            </a:pPr>
            <a:r>
              <a:rPr lang="de-DE" altLang="de-DE" sz="2400" dirty="0"/>
              <a:t>Frauen &lt; 20g/Tag</a:t>
            </a:r>
          </a:p>
          <a:p>
            <a:pPr marL="0" indent="0" algn="l" eaLnBrk="1" hangingPunct="1">
              <a:defRPr/>
            </a:pPr>
            <a:endParaRPr lang="de-DE" altLang="de-DE" sz="2400" dirty="0"/>
          </a:p>
          <a:p>
            <a:pPr marL="0" indent="0" algn="l" eaLnBrk="1" hangingPunct="1">
              <a:buNone/>
              <a:defRPr/>
            </a:pPr>
            <a:r>
              <a:rPr lang="de-DE" altLang="de-DE" sz="2400" dirty="0"/>
              <a:t>* etwa ½ l Bier/Tag oder ¼ l Wein/Tag;</a:t>
            </a:r>
          </a:p>
          <a:p>
            <a:pPr marL="0" indent="0" algn="l" eaLnBrk="1" hangingPunct="1">
              <a:buNone/>
              <a:defRPr/>
            </a:pPr>
            <a:r>
              <a:rPr lang="de-DE" altLang="de-DE" sz="2400" dirty="0"/>
              <a:t>Empfehlung: eher weniger</a:t>
            </a:r>
          </a:p>
          <a:p>
            <a:endParaRPr lang="de-DE" dirty="0"/>
          </a:p>
        </p:txBody>
      </p:sp>
      <p:sp>
        <p:nvSpPr>
          <p:cNvPr id="4" name="Inhaltsplatzhalter 3">
            <a:extLst>
              <a:ext uri="{FF2B5EF4-FFF2-40B4-BE49-F238E27FC236}">
                <a16:creationId xmlns:a16="http://schemas.microsoft.com/office/drawing/2014/main" id="{9306C63C-F6CE-5F01-8055-D82C12619A6A}"/>
              </a:ext>
            </a:extLst>
          </p:cNvPr>
          <p:cNvSpPr>
            <a:spLocks noGrp="1"/>
          </p:cNvSpPr>
          <p:nvPr>
            <p:ph sz="half" idx="2"/>
          </p:nvPr>
        </p:nvSpPr>
        <p:spPr/>
        <p:txBody>
          <a:bodyPr/>
          <a:lstStyle/>
          <a:p>
            <a:pPr marL="0" indent="0" algn="l" eaLnBrk="1" hangingPunct="1">
              <a:lnSpc>
                <a:spcPct val="90000"/>
              </a:lnSpc>
              <a:buNone/>
              <a:defRPr/>
            </a:pPr>
            <a:r>
              <a:rPr lang="de-DE" altLang="de-DE" sz="2400" b="1" dirty="0"/>
              <a:t>Aber </a:t>
            </a:r>
            <a:r>
              <a:rPr lang="de-DE" altLang="de-DE" sz="2400" b="1" dirty="0">
                <a:solidFill>
                  <a:srgbClr val="FF0000"/>
                </a:solidFill>
              </a:rPr>
              <a:t>theoretisch möglich</a:t>
            </a:r>
            <a:r>
              <a:rPr lang="de-DE" altLang="de-DE" sz="2400" b="1" dirty="0"/>
              <a:t>:</a:t>
            </a:r>
            <a:br>
              <a:rPr lang="de-DE" altLang="de-DE" sz="2400" b="1" dirty="0"/>
            </a:br>
            <a:endParaRPr lang="de-DE" altLang="de-DE" sz="2400" b="1" dirty="0"/>
          </a:p>
          <a:p>
            <a:pPr marL="457200" indent="-457200" algn="l" eaLnBrk="1" hangingPunct="1">
              <a:spcBef>
                <a:spcPct val="30000"/>
              </a:spcBef>
              <a:buClr>
                <a:srgbClr val="FF0000"/>
              </a:buClr>
              <a:buFont typeface="Arial" panose="020B0604020202020204" pitchFamily="34" charset="0"/>
              <a:buChar char="•"/>
              <a:defRPr/>
            </a:pPr>
            <a:r>
              <a:rPr lang="de-DE" altLang="de-DE" sz="2400" dirty="0"/>
              <a:t>Bluthochdruck </a:t>
            </a:r>
          </a:p>
          <a:p>
            <a:pPr marL="457200" indent="-457200" algn="l" eaLnBrk="1" hangingPunct="1">
              <a:spcBef>
                <a:spcPct val="30000"/>
              </a:spcBef>
              <a:buClr>
                <a:srgbClr val="FF0000"/>
              </a:buClr>
              <a:buFont typeface="Arial" panose="020B0604020202020204" pitchFamily="34" charset="0"/>
              <a:buChar char="•"/>
              <a:defRPr/>
            </a:pPr>
            <a:r>
              <a:rPr lang="de-DE" altLang="de-DE" sz="2400" dirty="0"/>
              <a:t>Rhythmusstörungen </a:t>
            </a:r>
          </a:p>
          <a:p>
            <a:pPr marL="457200" indent="-457200" algn="l" eaLnBrk="1" hangingPunct="1">
              <a:spcBef>
                <a:spcPct val="30000"/>
              </a:spcBef>
              <a:buClr>
                <a:srgbClr val="FF0000"/>
              </a:buClr>
              <a:buFont typeface="Arial" panose="020B0604020202020204" pitchFamily="34" charset="0"/>
              <a:buChar char="•"/>
              <a:defRPr/>
            </a:pPr>
            <a:r>
              <a:rPr lang="de-DE" altLang="de-DE" dirty="0">
                <a:solidFill>
                  <a:srgbClr val="FF0000"/>
                </a:solidFill>
              </a:rPr>
              <a:t>i</a:t>
            </a:r>
            <a:r>
              <a:rPr lang="de-DE" altLang="de-DE" sz="2400" dirty="0">
                <a:solidFill>
                  <a:srgbClr val="FF0000"/>
                </a:solidFill>
              </a:rPr>
              <a:t>nsbesondere</a:t>
            </a:r>
            <a:r>
              <a:rPr lang="de-DE" altLang="de-DE" sz="2400" b="1" dirty="0">
                <a:solidFill>
                  <a:srgbClr val="FF0000"/>
                </a:solidFill>
              </a:rPr>
              <a:t> </a:t>
            </a:r>
            <a:r>
              <a:rPr lang="de-DE" altLang="de-DE" sz="2400" dirty="0"/>
              <a:t>Übergewicht</a:t>
            </a:r>
          </a:p>
          <a:p>
            <a:pPr marL="457200" indent="-457200" algn="l" eaLnBrk="1" hangingPunct="1">
              <a:spcBef>
                <a:spcPct val="30000"/>
              </a:spcBef>
              <a:buClr>
                <a:srgbClr val="FF0000"/>
              </a:buClr>
              <a:buFont typeface="Arial" panose="020B0604020202020204" pitchFamily="34" charset="0"/>
              <a:buChar char="•"/>
              <a:defRPr/>
            </a:pPr>
            <a:r>
              <a:rPr lang="de-DE" altLang="de-DE" dirty="0"/>
              <a:t>e</a:t>
            </a:r>
            <a:r>
              <a:rPr lang="de-DE" altLang="de-DE" sz="2400" dirty="0"/>
              <a:t>rhöhte Triglyceride</a:t>
            </a:r>
          </a:p>
          <a:p>
            <a:pPr marL="457200" indent="-457200" algn="l" eaLnBrk="1" hangingPunct="1">
              <a:spcBef>
                <a:spcPct val="30000"/>
              </a:spcBef>
              <a:buClr>
                <a:srgbClr val="FF0000"/>
              </a:buClr>
              <a:buFont typeface="Arial" panose="020B0604020202020204" pitchFamily="34" charset="0"/>
              <a:buChar char="•"/>
              <a:defRPr/>
            </a:pPr>
            <a:r>
              <a:rPr lang="de-DE" altLang="de-DE" sz="2400" dirty="0"/>
              <a:t>Krebsrisiko</a:t>
            </a:r>
          </a:p>
          <a:p>
            <a:pPr marL="457200" indent="-457200" algn="l" eaLnBrk="1" hangingPunct="1">
              <a:spcBef>
                <a:spcPct val="30000"/>
              </a:spcBef>
              <a:buClr>
                <a:srgbClr val="FF0000"/>
              </a:buClr>
              <a:buFont typeface="Arial" panose="020B0604020202020204" pitchFamily="34" charset="0"/>
              <a:buChar char="•"/>
              <a:defRPr/>
            </a:pPr>
            <a:r>
              <a:rPr lang="de-DE" altLang="de-DE" sz="2400" dirty="0"/>
              <a:t>Lebererkrankungen</a:t>
            </a:r>
          </a:p>
          <a:p>
            <a:pPr marL="457200" indent="-457200" algn="l" eaLnBrk="1" hangingPunct="1">
              <a:spcBef>
                <a:spcPct val="30000"/>
              </a:spcBef>
              <a:buClr>
                <a:srgbClr val="FF0000"/>
              </a:buClr>
              <a:buFont typeface="Arial" panose="020B0604020202020204" pitchFamily="34" charset="0"/>
              <a:buChar char="•"/>
              <a:defRPr/>
            </a:pPr>
            <a:r>
              <a:rPr lang="de-DE" altLang="de-DE" sz="2400" dirty="0"/>
              <a:t>Herzmuskelschaden</a:t>
            </a:r>
          </a:p>
          <a:p>
            <a:pPr marL="457200" indent="-457200" algn="l" eaLnBrk="1" hangingPunct="1">
              <a:spcBef>
                <a:spcPct val="30000"/>
              </a:spcBef>
              <a:buClr>
                <a:srgbClr val="FF0000"/>
              </a:buClr>
              <a:buFont typeface="Arial" panose="020B0604020202020204" pitchFamily="34" charset="0"/>
              <a:buChar char="•"/>
              <a:defRPr/>
            </a:pPr>
            <a:r>
              <a:rPr lang="de-DE" altLang="de-DE" sz="2400" dirty="0"/>
              <a:t>Abhängigkeit</a:t>
            </a:r>
          </a:p>
          <a:p>
            <a:endParaRPr lang="de-DE" dirty="0"/>
          </a:p>
        </p:txBody>
      </p:sp>
      <p:sp>
        <p:nvSpPr>
          <p:cNvPr id="5" name="Fußzeilenplatzhalter 4">
            <a:extLst>
              <a:ext uri="{FF2B5EF4-FFF2-40B4-BE49-F238E27FC236}">
                <a16:creationId xmlns:a16="http://schemas.microsoft.com/office/drawing/2014/main" id="{79165E07-1F15-02AF-5A29-727C82D344F5}"/>
              </a:ext>
            </a:extLst>
          </p:cNvPr>
          <p:cNvSpPr>
            <a:spLocks noGrp="1"/>
          </p:cNvSpPr>
          <p:nvPr>
            <p:ph type="ftr" sz="quarter" idx="11"/>
          </p:nvPr>
        </p:nvSpPr>
        <p:spPr/>
        <p:txBody>
          <a:bodyPr/>
          <a:lstStyle/>
          <a:p>
            <a:r>
              <a:rPr lang="en-US"/>
              <a:t>Stand: April 2024 © DGPR</a:t>
            </a:r>
          </a:p>
        </p:txBody>
      </p:sp>
      <p:sp>
        <p:nvSpPr>
          <p:cNvPr id="6" name="Foliennummernplatzhalter 5">
            <a:extLst>
              <a:ext uri="{FF2B5EF4-FFF2-40B4-BE49-F238E27FC236}">
                <a16:creationId xmlns:a16="http://schemas.microsoft.com/office/drawing/2014/main" id="{9216D08A-6737-9728-03EF-4736346B8EFA}"/>
              </a:ext>
            </a:extLst>
          </p:cNvPr>
          <p:cNvSpPr>
            <a:spLocks noGrp="1"/>
          </p:cNvSpPr>
          <p:nvPr>
            <p:ph type="sldNum" sz="quarter" idx="12"/>
          </p:nvPr>
        </p:nvSpPr>
        <p:spPr/>
        <p:txBody>
          <a:bodyPr/>
          <a:lstStyle/>
          <a:p>
            <a:fld id="{2A613AD8-E2E8-4494-9B08-3995E6C464E0}" type="slidenum">
              <a:rPr lang="de-DE" altLang="de-DE" smtClean="0"/>
              <a:pPr/>
              <a:t>15</a:t>
            </a:fld>
            <a:endParaRPr lang="de-DE" altLang="de-DE"/>
          </a:p>
        </p:txBody>
      </p:sp>
    </p:spTree>
    <p:extLst>
      <p:ext uri="{BB962C8B-B14F-4D97-AF65-F5344CB8AC3E}">
        <p14:creationId xmlns:p14="http://schemas.microsoft.com/office/powerpoint/2010/main" val="27523680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19EF78CF-32B6-AE4E-BC93-2C5A1CDAC988}"/>
              </a:ext>
            </a:extLst>
          </p:cNvPr>
          <p:cNvSpPr>
            <a:spLocks noGrp="1"/>
          </p:cNvSpPr>
          <p:nvPr>
            <p:ph type="title"/>
          </p:nvPr>
        </p:nvSpPr>
        <p:spPr/>
        <p:txBody>
          <a:bodyPr/>
          <a:lstStyle/>
          <a:p>
            <a:r>
              <a:rPr lang="de-DE" altLang="de-DE" dirty="0"/>
              <a:t>Abwechslungsreich essen</a:t>
            </a:r>
            <a:endParaRPr lang="de-DE" dirty="0"/>
          </a:p>
        </p:txBody>
      </p:sp>
      <p:sp>
        <p:nvSpPr>
          <p:cNvPr id="8" name="Inhaltsplatzhalter 7">
            <a:extLst>
              <a:ext uri="{FF2B5EF4-FFF2-40B4-BE49-F238E27FC236}">
                <a16:creationId xmlns:a16="http://schemas.microsoft.com/office/drawing/2014/main" id="{86B6336B-B56B-187F-C646-FAB3946F9C72}"/>
              </a:ext>
            </a:extLst>
          </p:cNvPr>
          <p:cNvSpPr>
            <a:spLocks noGrp="1"/>
          </p:cNvSpPr>
          <p:nvPr>
            <p:ph idx="1"/>
          </p:nvPr>
        </p:nvSpPr>
        <p:spPr>
          <a:xfrm>
            <a:off x="1190506" y="2593063"/>
            <a:ext cx="7112836" cy="6180512"/>
          </a:xfrm>
        </p:spPr>
        <p:txBody>
          <a:bodyPr/>
          <a:lstStyle/>
          <a:p>
            <a:pPr marL="457200" indent="-457200" algn="l" eaLnBrk="1" hangingPunct="1">
              <a:lnSpc>
                <a:spcPct val="90000"/>
              </a:lnSpc>
              <a:spcBef>
                <a:spcPct val="40000"/>
              </a:spcBef>
              <a:buClr>
                <a:srgbClr val="FF0000"/>
              </a:buClr>
              <a:buFont typeface="Arial" charset="0"/>
              <a:buChar char="•"/>
              <a:defRPr/>
            </a:pPr>
            <a:r>
              <a:rPr lang="de-DE" altLang="de-DE" dirty="0"/>
              <a:t>r</a:t>
            </a:r>
            <a:r>
              <a:rPr lang="de-DE" altLang="de-DE" sz="2400" dirty="0"/>
              <a:t>eichlich frisches (oder tiefgefrorenes) Gemüse und Obst </a:t>
            </a:r>
          </a:p>
          <a:p>
            <a:pPr marL="457200" indent="-457200" algn="l" eaLnBrk="1" hangingPunct="1">
              <a:lnSpc>
                <a:spcPct val="90000"/>
              </a:lnSpc>
              <a:spcBef>
                <a:spcPct val="40000"/>
              </a:spcBef>
              <a:buClr>
                <a:srgbClr val="FF0000"/>
              </a:buClr>
              <a:buFont typeface="Arial" charset="0"/>
              <a:buChar char="•"/>
              <a:defRPr/>
            </a:pPr>
            <a:r>
              <a:rPr lang="de-DE" altLang="de-DE" dirty="0"/>
              <a:t>b</a:t>
            </a:r>
            <a:r>
              <a:rPr lang="de-DE" altLang="de-DE" sz="2400" dirty="0"/>
              <a:t>allaststoffreiche Kohlenhydrate (Vollkornprodukte) bevorzugen</a:t>
            </a:r>
          </a:p>
          <a:p>
            <a:pPr marL="457200" indent="-457200" algn="l" eaLnBrk="1" hangingPunct="1">
              <a:lnSpc>
                <a:spcPct val="90000"/>
              </a:lnSpc>
              <a:spcBef>
                <a:spcPct val="40000"/>
              </a:spcBef>
              <a:buClr>
                <a:srgbClr val="FF0000"/>
              </a:buClr>
              <a:buFont typeface="Arial" charset="0"/>
              <a:buChar char="•"/>
              <a:defRPr/>
            </a:pPr>
            <a:r>
              <a:rPr lang="de-DE" altLang="de-DE" sz="2400" dirty="0"/>
              <a:t>„mageres“ Fleisch, jedoch nicht täglich</a:t>
            </a:r>
          </a:p>
          <a:p>
            <a:pPr marL="457200" indent="-457200" algn="l" eaLnBrk="1" hangingPunct="1">
              <a:lnSpc>
                <a:spcPct val="90000"/>
              </a:lnSpc>
              <a:spcBef>
                <a:spcPct val="40000"/>
              </a:spcBef>
              <a:buClr>
                <a:srgbClr val="FF0000"/>
              </a:buClr>
              <a:buFont typeface="Arial" charset="0"/>
              <a:buChar char="•"/>
              <a:defRPr/>
            </a:pPr>
            <a:r>
              <a:rPr lang="de-DE" altLang="de-DE" sz="2400" dirty="0"/>
              <a:t>Fisch ein- bis mehrmals pro Woche</a:t>
            </a:r>
          </a:p>
          <a:p>
            <a:pPr marL="457200" indent="-457200" algn="l" eaLnBrk="1" hangingPunct="1">
              <a:lnSpc>
                <a:spcPct val="90000"/>
              </a:lnSpc>
              <a:spcBef>
                <a:spcPct val="40000"/>
              </a:spcBef>
              <a:buClr>
                <a:srgbClr val="FF0000"/>
              </a:buClr>
              <a:buFont typeface="Arial" charset="0"/>
              <a:buChar char="•"/>
              <a:defRPr/>
            </a:pPr>
            <a:r>
              <a:rPr lang="de-DE" altLang="de-DE" dirty="0"/>
              <a:t>d</a:t>
            </a:r>
            <a:r>
              <a:rPr lang="de-DE" altLang="de-DE" sz="2400" dirty="0"/>
              <a:t>ämpfen und garen sind besser als braten!</a:t>
            </a:r>
          </a:p>
          <a:p>
            <a:pPr marL="457200" indent="-457200" algn="l" eaLnBrk="1" hangingPunct="1">
              <a:lnSpc>
                <a:spcPct val="90000"/>
              </a:lnSpc>
              <a:spcBef>
                <a:spcPct val="40000"/>
              </a:spcBef>
              <a:buClr>
                <a:srgbClr val="FF0000"/>
              </a:buClr>
              <a:buFont typeface="Arial" charset="0"/>
              <a:buChar char="•"/>
              <a:defRPr/>
            </a:pPr>
            <a:r>
              <a:rPr lang="de-DE" altLang="de-DE" dirty="0"/>
              <a:t>s</a:t>
            </a:r>
            <a:r>
              <a:rPr lang="de-DE" altLang="de-DE" sz="2400" dirty="0"/>
              <a:t>ich Zeit nehmen zum Essen – und genießen</a:t>
            </a:r>
          </a:p>
          <a:p>
            <a:pPr marL="457200" indent="-457200" algn="l" eaLnBrk="1" hangingPunct="1">
              <a:lnSpc>
                <a:spcPct val="90000"/>
              </a:lnSpc>
              <a:spcBef>
                <a:spcPct val="40000"/>
              </a:spcBef>
              <a:buClr>
                <a:srgbClr val="FF0000"/>
              </a:buClr>
              <a:buFont typeface="Arial" charset="0"/>
              <a:buChar char="•"/>
              <a:defRPr/>
            </a:pPr>
            <a:r>
              <a:rPr lang="de-DE" altLang="de-DE" sz="2400" dirty="0"/>
              <a:t>Zurückhaltung beim Alkohol</a:t>
            </a:r>
          </a:p>
          <a:p>
            <a:pPr marL="457200" indent="-457200" algn="l" eaLnBrk="1" hangingPunct="1">
              <a:lnSpc>
                <a:spcPct val="90000"/>
              </a:lnSpc>
              <a:spcBef>
                <a:spcPct val="40000"/>
              </a:spcBef>
              <a:buClr>
                <a:srgbClr val="FF0000"/>
              </a:buClr>
              <a:buFont typeface="Arial" charset="0"/>
              <a:buChar char="•"/>
              <a:defRPr/>
            </a:pPr>
            <a:r>
              <a:rPr lang="de-DE" altLang="de-DE" dirty="0"/>
              <a:t>z</a:t>
            </a:r>
            <a:r>
              <a:rPr lang="de-DE" altLang="de-DE" sz="2400" dirty="0"/>
              <a:t>uckerhaltige Getränke vermeiden – dafür reichlich Wasser, Tee und nicht gesüßte Fruchtsäfte</a:t>
            </a:r>
          </a:p>
          <a:p>
            <a:endParaRPr lang="de-DE" dirty="0"/>
          </a:p>
        </p:txBody>
      </p:sp>
      <p:sp>
        <p:nvSpPr>
          <p:cNvPr id="5" name="Fußzeilenplatzhalter 4">
            <a:extLst>
              <a:ext uri="{FF2B5EF4-FFF2-40B4-BE49-F238E27FC236}">
                <a16:creationId xmlns:a16="http://schemas.microsoft.com/office/drawing/2014/main" id="{80CAF534-894F-04B8-5E8A-A0442A1BB34F}"/>
              </a:ext>
            </a:extLst>
          </p:cNvPr>
          <p:cNvSpPr>
            <a:spLocks noGrp="1"/>
          </p:cNvSpPr>
          <p:nvPr>
            <p:ph type="ftr" sz="quarter" idx="11"/>
          </p:nvPr>
        </p:nvSpPr>
        <p:spPr/>
        <p:txBody>
          <a:bodyPr/>
          <a:lstStyle/>
          <a:p>
            <a:r>
              <a:rPr lang="en-US"/>
              <a:t>Stand: April 2024 © DGPR</a:t>
            </a:r>
          </a:p>
        </p:txBody>
      </p:sp>
      <p:sp>
        <p:nvSpPr>
          <p:cNvPr id="6" name="Foliennummernplatzhalter 5">
            <a:extLst>
              <a:ext uri="{FF2B5EF4-FFF2-40B4-BE49-F238E27FC236}">
                <a16:creationId xmlns:a16="http://schemas.microsoft.com/office/drawing/2014/main" id="{354E784C-842B-BE15-FAB0-56152CE6BEEF}"/>
              </a:ext>
            </a:extLst>
          </p:cNvPr>
          <p:cNvSpPr>
            <a:spLocks noGrp="1"/>
          </p:cNvSpPr>
          <p:nvPr>
            <p:ph type="sldNum" sz="quarter" idx="12"/>
          </p:nvPr>
        </p:nvSpPr>
        <p:spPr/>
        <p:txBody>
          <a:bodyPr/>
          <a:lstStyle/>
          <a:p>
            <a:fld id="{2A613AD8-E2E8-4494-9B08-3995E6C464E0}" type="slidenum">
              <a:rPr lang="de-DE" altLang="de-DE" smtClean="0"/>
              <a:pPr/>
              <a:t>16</a:t>
            </a:fld>
            <a:endParaRPr lang="de-DE" altLang="de-DE"/>
          </a:p>
        </p:txBody>
      </p:sp>
      <p:pic>
        <p:nvPicPr>
          <p:cNvPr id="3" name="Grafik 2" descr="Ein Bild, das Trinkgefäß, Geschirr, Serviergeschirr, Drink enthält.&#10;&#10;Automatisch generierte Beschreibung">
            <a:extLst>
              <a:ext uri="{FF2B5EF4-FFF2-40B4-BE49-F238E27FC236}">
                <a16:creationId xmlns:a16="http://schemas.microsoft.com/office/drawing/2014/main" id="{C479947B-2E19-292D-5B69-C66D9C7192B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578624" y="1997101"/>
            <a:ext cx="6776474" cy="6776474"/>
          </a:xfrm>
          <a:prstGeom prst="rect">
            <a:avLst/>
          </a:prstGeom>
          <a:ln>
            <a:noFill/>
          </a:ln>
          <a:effectLst>
            <a:outerShdw blurRad="292100" dist="139700" dir="2700000" algn="tl" rotWithShape="0">
              <a:srgbClr val="333333">
                <a:alpha val="65000"/>
              </a:srgbClr>
            </a:outerShdw>
          </a:effectLst>
        </p:spPr>
      </p:pic>
      <p:sp>
        <p:nvSpPr>
          <p:cNvPr id="2" name="Textfeld 1">
            <a:extLst>
              <a:ext uri="{FF2B5EF4-FFF2-40B4-BE49-F238E27FC236}">
                <a16:creationId xmlns:a16="http://schemas.microsoft.com/office/drawing/2014/main" id="{B0805131-3020-3C63-75EB-9DC4DBA3A554}"/>
              </a:ext>
            </a:extLst>
          </p:cNvPr>
          <p:cNvSpPr txBox="1">
            <a:spLocks noChangeArrowheads="1"/>
          </p:cNvSpPr>
          <p:nvPr/>
        </p:nvSpPr>
        <p:spPr bwMode="auto">
          <a:xfrm>
            <a:off x="9578624" y="8854049"/>
            <a:ext cx="240963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de-DE" altLang="de-DE" sz="1200" dirty="0">
                <a:solidFill>
                  <a:srgbClr val="000000"/>
                </a:solidFill>
              </a:rPr>
              <a:t>Bildquelle: iStock.com/</a:t>
            </a:r>
            <a:r>
              <a:rPr lang="de-DE" altLang="de-DE" sz="1200" dirty="0" err="1">
                <a:solidFill>
                  <a:srgbClr val="000000"/>
                </a:solidFill>
              </a:rPr>
              <a:t>Max_grpo</a:t>
            </a:r>
            <a:endParaRPr lang="de-DE" altLang="de-DE" sz="1200" dirty="0">
              <a:solidFill>
                <a:srgbClr val="000000"/>
              </a:solidFill>
            </a:endParaRPr>
          </a:p>
        </p:txBody>
      </p:sp>
    </p:spTree>
    <p:extLst>
      <p:ext uri="{BB962C8B-B14F-4D97-AF65-F5344CB8AC3E}">
        <p14:creationId xmlns:p14="http://schemas.microsoft.com/office/powerpoint/2010/main" val="32941463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48E8C17-F162-0D44-A92D-C4A98BAFCAFE}"/>
              </a:ext>
            </a:extLst>
          </p:cNvPr>
          <p:cNvSpPr>
            <a:spLocks noGrp="1"/>
          </p:cNvSpPr>
          <p:nvPr>
            <p:ph type="title"/>
          </p:nvPr>
        </p:nvSpPr>
        <p:spPr/>
        <p:txBody>
          <a:bodyPr/>
          <a:lstStyle/>
          <a:p>
            <a:r>
              <a:rPr lang="de-DE" altLang="de-DE" dirty="0"/>
              <a:t>Beeinflussbare Risikofaktoren</a:t>
            </a:r>
            <a:endParaRPr lang="de-DE" dirty="0"/>
          </a:p>
        </p:txBody>
      </p:sp>
      <p:sp>
        <p:nvSpPr>
          <p:cNvPr id="3" name="Fußzeilenplatzhalter 2">
            <a:extLst>
              <a:ext uri="{FF2B5EF4-FFF2-40B4-BE49-F238E27FC236}">
                <a16:creationId xmlns:a16="http://schemas.microsoft.com/office/drawing/2014/main" id="{33ADAB32-5F3F-DDD6-B664-FC738EECEA96}"/>
              </a:ext>
            </a:extLst>
          </p:cNvPr>
          <p:cNvSpPr>
            <a:spLocks noGrp="1"/>
          </p:cNvSpPr>
          <p:nvPr>
            <p:ph type="ftr" sz="quarter" idx="11"/>
          </p:nvPr>
        </p:nvSpPr>
        <p:spPr/>
        <p:txBody>
          <a:bodyPr/>
          <a:lstStyle/>
          <a:p>
            <a:r>
              <a:rPr lang="en-US"/>
              <a:t>Stand: April 2024 © DGPR</a:t>
            </a:r>
          </a:p>
        </p:txBody>
      </p:sp>
      <p:sp>
        <p:nvSpPr>
          <p:cNvPr id="4" name="Foliennummernplatzhalter 3">
            <a:extLst>
              <a:ext uri="{FF2B5EF4-FFF2-40B4-BE49-F238E27FC236}">
                <a16:creationId xmlns:a16="http://schemas.microsoft.com/office/drawing/2014/main" id="{BE973BC3-2B08-DBEE-D84C-19219DD791A4}"/>
              </a:ext>
            </a:extLst>
          </p:cNvPr>
          <p:cNvSpPr>
            <a:spLocks noGrp="1"/>
          </p:cNvSpPr>
          <p:nvPr>
            <p:ph type="sldNum" sz="quarter" idx="12"/>
          </p:nvPr>
        </p:nvSpPr>
        <p:spPr/>
        <p:txBody>
          <a:bodyPr/>
          <a:lstStyle/>
          <a:p>
            <a:fld id="{CED527BF-6CC1-4777-B09F-C5F9542AD517}" type="slidenum">
              <a:rPr lang="de-DE" altLang="de-DE" smtClean="0"/>
              <a:pPr/>
              <a:t>17</a:t>
            </a:fld>
            <a:endParaRPr lang="de-DE" altLang="de-DE"/>
          </a:p>
        </p:txBody>
      </p:sp>
      <p:sp>
        <p:nvSpPr>
          <p:cNvPr id="5" name="Freeform 3">
            <a:extLst>
              <a:ext uri="{FF2B5EF4-FFF2-40B4-BE49-F238E27FC236}">
                <a16:creationId xmlns:a16="http://schemas.microsoft.com/office/drawing/2014/main" id="{907321AB-494E-81DE-A0EB-D100E798E1B9}"/>
              </a:ext>
            </a:extLst>
          </p:cNvPr>
          <p:cNvSpPr>
            <a:spLocks/>
          </p:cNvSpPr>
          <p:nvPr/>
        </p:nvSpPr>
        <p:spPr bwMode="auto">
          <a:xfrm flipH="1">
            <a:off x="4484689" y="2347913"/>
            <a:ext cx="4173537" cy="2298700"/>
          </a:xfrm>
          <a:custGeom>
            <a:avLst/>
            <a:gdLst>
              <a:gd name="T0" fmla="*/ 2147483646 w 1851"/>
              <a:gd name="T1" fmla="*/ 2147483646 h 1020"/>
              <a:gd name="T2" fmla="*/ 2147483646 w 1851"/>
              <a:gd name="T3" fmla="*/ 2147483646 h 1020"/>
              <a:gd name="T4" fmla="*/ 2147483646 w 1851"/>
              <a:gd name="T5" fmla="*/ 2147483646 h 1020"/>
              <a:gd name="T6" fmla="*/ 2147483646 w 1851"/>
              <a:gd name="T7" fmla="*/ 2147483646 h 1020"/>
              <a:gd name="T8" fmla="*/ 2147483646 w 1851"/>
              <a:gd name="T9" fmla="*/ 2147483646 h 1020"/>
              <a:gd name="T10" fmla="*/ 2147483646 w 1851"/>
              <a:gd name="T11" fmla="*/ 2147483646 h 1020"/>
              <a:gd name="T12" fmla="*/ 2147483646 w 1851"/>
              <a:gd name="T13" fmla="*/ 2147483646 h 1020"/>
              <a:gd name="T14" fmla="*/ 2147483646 w 1851"/>
              <a:gd name="T15" fmla="*/ 2147483646 h 1020"/>
              <a:gd name="T16" fmla="*/ 2147483646 w 1851"/>
              <a:gd name="T17" fmla="*/ 2147483646 h 1020"/>
              <a:gd name="T18" fmla="*/ 2147483646 w 1851"/>
              <a:gd name="T19" fmla="*/ 2147483646 h 1020"/>
              <a:gd name="T20" fmla="*/ 2147483646 w 1851"/>
              <a:gd name="T21" fmla="*/ 2147483646 h 1020"/>
              <a:gd name="T22" fmla="*/ 2147483646 w 1851"/>
              <a:gd name="T23" fmla="*/ 2147483646 h 1020"/>
              <a:gd name="T24" fmla="*/ 0 w 1851"/>
              <a:gd name="T25" fmla="*/ 0 h 1020"/>
              <a:gd name="T26" fmla="*/ 2147483646 w 1851"/>
              <a:gd name="T27" fmla="*/ 2147483646 h 1020"/>
              <a:gd name="T28" fmla="*/ 2147483646 w 1851"/>
              <a:gd name="T29" fmla="*/ 2147483646 h 1020"/>
              <a:gd name="T30" fmla="*/ 2147483646 w 1851"/>
              <a:gd name="T31" fmla="*/ 2147483646 h 1020"/>
              <a:gd name="T32" fmla="*/ 2147483646 w 1851"/>
              <a:gd name="T33" fmla="*/ 2147483646 h 1020"/>
              <a:gd name="T34" fmla="*/ 2147483646 w 1851"/>
              <a:gd name="T35" fmla="*/ 2147483646 h 10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851" h="1020">
                <a:moveTo>
                  <a:pt x="465" y="1020"/>
                </a:moveTo>
                <a:lnTo>
                  <a:pt x="1851" y="438"/>
                </a:lnTo>
                <a:lnTo>
                  <a:pt x="1710" y="360"/>
                </a:lnTo>
                <a:lnTo>
                  <a:pt x="1518" y="273"/>
                </a:lnTo>
                <a:lnTo>
                  <a:pt x="1284" y="186"/>
                </a:lnTo>
                <a:lnTo>
                  <a:pt x="1056" y="126"/>
                </a:lnTo>
                <a:lnTo>
                  <a:pt x="852" y="81"/>
                </a:lnTo>
                <a:lnTo>
                  <a:pt x="657" y="45"/>
                </a:lnTo>
                <a:lnTo>
                  <a:pt x="525" y="30"/>
                </a:lnTo>
                <a:lnTo>
                  <a:pt x="378" y="21"/>
                </a:lnTo>
                <a:lnTo>
                  <a:pt x="273" y="9"/>
                </a:lnTo>
                <a:lnTo>
                  <a:pt x="150" y="6"/>
                </a:lnTo>
                <a:lnTo>
                  <a:pt x="0" y="0"/>
                </a:lnTo>
                <a:lnTo>
                  <a:pt x="3" y="930"/>
                </a:lnTo>
                <a:lnTo>
                  <a:pt x="114" y="936"/>
                </a:lnTo>
                <a:lnTo>
                  <a:pt x="240" y="951"/>
                </a:lnTo>
                <a:lnTo>
                  <a:pt x="354" y="975"/>
                </a:lnTo>
                <a:lnTo>
                  <a:pt x="465" y="1020"/>
                </a:lnTo>
                <a:close/>
              </a:path>
            </a:pathLst>
          </a:custGeom>
          <a:solidFill>
            <a:srgbClr val="FF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 name="Freeform 4">
            <a:extLst>
              <a:ext uri="{FF2B5EF4-FFF2-40B4-BE49-F238E27FC236}">
                <a16:creationId xmlns:a16="http://schemas.microsoft.com/office/drawing/2014/main" id="{D14248AF-ED51-2148-FD19-00DC880B4011}"/>
              </a:ext>
            </a:extLst>
          </p:cNvPr>
          <p:cNvSpPr>
            <a:spLocks/>
          </p:cNvSpPr>
          <p:nvPr/>
        </p:nvSpPr>
        <p:spPr bwMode="auto">
          <a:xfrm>
            <a:off x="6229351" y="6013450"/>
            <a:ext cx="4843463" cy="2184400"/>
          </a:xfrm>
          <a:custGeom>
            <a:avLst/>
            <a:gdLst>
              <a:gd name="T0" fmla="*/ 2147483646 w 2148"/>
              <a:gd name="T1" fmla="*/ 0 h 969"/>
              <a:gd name="T2" fmla="*/ 2147483646 w 2148"/>
              <a:gd name="T3" fmla="*/ 2147483646 h 969"/>
              <a:gd name="T4" fmla="*/ 2147483646 w 2148"/>
              <a:gd name="T5" fmla="*/ 2147483646 h 969"/>
              <a:gd name="T6" fmla="*/ 2147483646 w 2148"/>
              <a:gd name="T7" fmla="*/ 2147483646 h 969"/>
              <a:gd name="T8" fmla="*/ 2147483646 w 2148"/>
              <a:gd name="T9" fmla="*/ 2147483646 h 969"/>
              <a:gd name="T10" fmla="*/ 2147483646 w 2148"/>
              <a:gd name="T11" fmla="*/ 2147483646 h 969"/>
              <a:gd name="T12" fmla="*/ 2147483646 w 2148"/>
              <a:gd name="T13" fmla="*/ 2147483646 h 969"/>
              <a:gd name="T14" fmla="*/ 2147483646 w 2148"/>
              <a:gd name="T15" fmla="*/ 2147483646 h 969"/>
              <a:gd name="T16" fmla="*/ 0 w 2148"/>
              <a:gd name="T17" fmla="*/ 2147483646 h 969"/>
              <a:gd name="T18" fmla="*/ 2147483646 w 2148"/>
              <a:gd name="T19" fmla="*/ 2147483646 h 969"/>
              <a:gd name="T20" fmla="*/ 2147483646 w 2148"/>
              <a:gd name="T21" fmla="*/ 2147483646 h 969"/>
              <a:gd name="T22" fmla="*/ 2147483646 w 2148"/>
              <a:gd name="T23" fmla="*/ 2147483646 h 969"/>
              <a:gd name="T24" fmla="*/ 2147483646 w 2148"/>
              <a:gd name="T25" fmla="*/ 2147483646 h 969"/>
              <a:gd name="T26" fmla="*/ 2147483646 w 2148"/>
              <a:gd name="T27" fmla="*/ 2147483646 h 969"/>
              <a:gd name="T28" fmla="*/ 2147483646 w 2148"/>
              <a:gd name="T29" fmla="*/ 2147483646 h 969"/>
              <a:gd name="T30" fmla="*/ 2147483646 w 2148"/>
              <a:gd name="T31" fmla="*/ 2147483646 h 969"/>
              <a:gd name="T32" fmla="*/ 2147483646 w 2148"/>
              <a:gd name="T33" fmla="*/ 2147483646 h 969"/>
              <a:gd name="T34" fmla="*/ 2147483646 w 2148"/>
              <a:gd name="T35" fmla="*/ 2147483646 h 969"/>
              <a:gd name="T36" fmla="*/ 2147483646 w 2148"/>
              <a:gd name="T37" fmla="*/ 2147483646 h 969"/>
              <a:gd name="T38" fmla="*/ 2147483646 w 2148"/>
              <a:gd name="T39" fmla="*/ 2147483646 h 969"/>
              <a:gd name="T40" fmla="*/ 2147483646 w 2148"/>
              <a:gd name="T41" fmla="*/ 2147483646 h 969"/>
              <a:gd name="T42" fmla="*/ 2147483646 w 2148"/>
              <a:gd name="T43" fmla="*/ 0 h 96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48" h="969">
                <a:moveTo>
                  <a:pt x="1344" y="0"/>
                </a:moveTo>
                <a:lnTo>
                  <a:pt x="1287" y="12"/>
                </a:lnTo>
                <a:lnTo>
                  <a:pt x="1206" y="24"/>
                </a:lnTo>
                <a:lnTo>
                  <a:pt x="1125" y="27"/>
                </a:lnTo>
                <a:lnTo>
                  <a:pt x="999" y="27"/>
                </a:lnTo>
                <a:lnTo>
                  <a:pt x="942" y="24"/>
                </a:lnTo>
                <a:lnTo>
                  <a:pt x="855" y="9"/>
                </a:lnTo>
                <a:lnTo>
                  <a:pt x="810" y="3"/>
                </a:lnTo>
                <a:lnTo>
                  <a:pt x="0" y="846"/>
                </a:lnTo>
                <a:lnTo>
                  <a:pt x="102" y="864"/>
                </a:lnTo>
                <a:lnTo>
                  <a:pt x="258" y="894"/>
                </a:lnTo>
                <a:lnTo>
                  <a:pt x="426" y="924"/>
                </a:lnTo>
                <a:lnTo>
                  <a:pt x="654" y="951"/>
                </a:lnTo>
                <a:lnTo>
                  <a:pt x="846" y="963"/>
                </a:lnTo>
                <a:lnTo>
                  <a:pt x="999" y="969"/>
                </a:lnTo>
                <a:lnTo>
                  <a:pt x="1260" y="966"/>
                </a:lnTo>
                <a:lnTo>
                  <a:pt x="1419" y="954"/>
                </a:lnTo>
                <a:lnTo>
                  <a:pt x="1605" y="942"/>
                </a:lnTo>
                <a:lnTo>
                  <a:pt x="1809" y="915"/>
                </a:lnTo>
                <a:lnTo>
                  <a:pt x="1974" y="882"/>
                </a:lnTo>
                <a:lnTo>
                  <a:pt x="2148" y="840"/>
                </a:lnTo>
                <a:lnTo>
                  <a:pt x="1344" y="0"/>
                </a:lnTo>
                <a:close/>
              </a:path>
            </a:pathLst>
          </a:custGeom>
          <a:solidFill>
            <a:srgbClr val="89ABDD"/>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 name="Freeform 5">
            <a:extLst>
              <a:ext uri="{FF2B5EF4-FFF2-40B4-BE49-F238E27FC236}">
                <a16:creationId xmlns:a16="http://schemas.microsoft.com/office/drawing/2014/main" id="{A25F5D38-5530-8B48-6EAF-BDE9880EC63A}"/>
              </a:ext>
            </a:extLst>
          </p:cNvPr>
          <p:cNvSpPr>
            <a:spLocks/>
          </p:cNvSpPr>
          <p:nvPr/>
        </p:nvSpPr>
        <p:spPr bwMode="auto">
          <a:xfrm>
            <a:off x="9705975" y="3335339"/>
            <a:ext cx="4559300" cy="2638425"/>
          </a:xfrm>
          <a:custGeom>
            <a:avLst/>
            <a:gdLst>
              <a:gd name="T0" fmla="*/ 2147483646 w 2022"/>
              <a:gd name="T1" fmla="*/ 2147483646 h 1170"/>
              <a:gd name="T2" fmla="*/ 2147483646 w 2022"/>
              <a:gd name="T3" fmla="*/ 2147483646 h 1170"/>
              <a:gd name="T4" fmla="*/ 2147483646 w 2022"/>
              <a:gd name="T5" fmla="*/ 2147483646 h 1170"/>
              <a:gd name="T6" fmla="*/ 2147483646 w 2022"/>
              <a:gd name="T7" fmla="*/ 2147483646 h 1170"/>
              <a:gd name="T8" fmla="*/ 2147483646 w 2022"/>
              <a:gd name="T9" fmla="*/ 2147483646 h 1170"/>
              <a:gd name="T10" fmla="*/ 2147483646 w 2022"/>
              <a:gd name="T11" fmla="*/ 2147483646 h 1170"/>
              <a:gd name="T12" fmla="*/ 2147483646 w 2022"/>
              <a:gd name="T13" fmla="*/ 2147483646 h 1170"/>
              <a:gd name="T14" fmla="*/ 2147483646 w 2022"/>
              <a:gd name="T15" fmla="*/ 2147483646 h 1170"/>
              <a:gd name="T16" fmla="*/ 2147483646 w 2022"/>
              <a:gd name="T17" fmla="*/ 2147483646 h 1170"/>
              <a:gd name="T18" fmla="*/ 2147483646 w 2022"/>
              <a:gd name="T19" fmla="*/ 2147483646 h 1170"/>
              <a:gd name="T20" fmla="*/ 2147483646 w 2022"/>
              <a:gd name="T21" fmla="*/ 2147483646 h 1170"/>
              <a:gd name="T22" fmla="*/ 2147483646 w 2022"/>
              <a:gd name="T23" fmla="*/ 2147483646 h 1170"/>
              <a:gd name="T24" fmla="*/ 2147483646 w 2022"/>
              <a:gd name="T25" fmla="*/ 2147483646 h 1170"/>
              <a:gd name="T26" fmla="*/ 2147483646 w 2022"/>
              <a:gd name="T27" fmla="*/ 2147483646 h 1170"/>
              <a:gd name="T28" fmla="*/ 2147483646 w 2022"/>
              <a:gd name="T29" fmla="*/ 2147483646 h 1170"/>
              <a:gd name="T30" fmla="*/ 2147483646 w 2022"/>
              <a:gd name="T31" fmla="*/ 2147483646 h 1170"/>
              <a:gd name="T32" fmla="*/ 2147483646 w 2022"/>
              <a:gd name="T33" fmla="*/ 2147483646 h 1170"/>
              <a:gd name="T34" fmla="*/ 2147483646 w 2022"/>
              <a:gd name="T35" fmla="*/ 2147483646 h 1170"/>
              <a:gd name="T36" fmla="*/ 2147483646 w 2022"/>
              <a:gd name="T37" fmla="*/ 0 h 1170"/>
              <a:gd name="T38" fmla="*/ 0 w 2022"/>
              <a:gd name="T39" fmla="*/ 2147483646 h 1170"/>
              <a:gd name="T40" fmla="*/ 2147483646 w 2022"/>
              <a:gd name="T41" fmla="*/ 2147483646 h 1170"/>
              <a:gd name="T42" fmla="*/ 2147483646 w 2022"/>
              <a:gd name="T43" fmla="*/ 2147483646 h 1170"/>
              <a:gd name="T44" fmla="*/ 2147483646 w 2022"/>
              <a:gd name="T45" fmla="*/ 2147483646 h 1170"/>
              <a:gd name="T46" fmla="*/ 2147483646 w 2022"/>
              <a:gd name="T47" fmla="*/ 2147483646 h 1170"/>
              <a:gd name="T48" fmla="*/ 2147483646 w 2022"/>
              <a:gd name="T49" fmla="*/ 2147483646 h 1170"/>
              <a:gd name="T50" fmla="*/ 2147483646 w 2022"/>
              <a:gd name="T51" fmla="*/ 2147483646 h 1170"/>
              <a:gd name="T52" fmla="*/ 2147483646 w 2022"/>
              <a:gd name="T53" fmla="*/ 2147483646 h 1170"/>
              <a:gd name="T54" fmla="*/ 2147483646 w 2022"/>
              <a:gd name="T55" fmla="*/ 2147483646 h 117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022" h="1170">
                <a:moveTo>
                  <a:pt x="222" y="936"/>
                </a:moveTo>
                <a:lnTo>
                  <a:pt x="1950" y="1170"/>
                </a:lnTo>
                <a:lnTo>
                  <a:pt x="2001" y="1050"/>
                </a:lnTo>
                <a:lnTo>
                  <a:pt x="2022" y="927"/>
                </a:lnTo>
                <a:lnTo>
                  <a:pt x="2022" y="819"/>
                </a:lnTo>
                <a:lnTo>
                  <a:pt x="2007" y="708"/>
                </a:lnTo>
                <a:lnTo>
                  <a:pt x="1971" y="600"/>
                </a:lnTo>
                <a:lnTo>
                  <a:pt x="1947" y="546"/>
                </a:lnTo>
                <a:lnTo>
                  <a:pt x="1917" y="486"/>
                </a:lnTo>
                <a:lnTo>
                  <a:pt x="1881" y="429"/>
                </a:lnTo>
                <a:lnTo>
                  <a:pt x="1848" y="384"/>
                </a:lnTo>
                <a:lnTo>
                  <a:pt x="1809" y="339"/>
                </a:lnTo>
                <a:lnTo>
                  <a:pt x="1761" y="279"/>
                </a:lnTo>
                <a:lnTo>
                  <a:pt x="1701" y="222"/>
                </a:lnTo>
                <a:lnTo>
                  <a:pt x="1629" y="162"/>
                </a:lnTo>
                <a:lnTo>
                  <a:pt x="1578" y="123"/>
                </a:lnTo>
                <a:lnTo>
                  <a:pt x="1515" y="81"/>
                </a:lnTo>
                <a:lnTo>
                  <a:pt x="1455" y="33"/>
                </a:lnTo>
                <a:lnTo>
                  <a:pt x="1389" y="0"/>
                </a:lnTo>
                <a:lnTo>
                  <a:pt x="0" y="585"/>
                </a:lnTo>
                <a:lnTo>
                  <a:pt x="39" y="603"/>
                </a:lnTo>
                <a:lnTo>
                  <a:pt x="69" y="621"/>
                </a:lnTo>
                <a:lnTo>
                  <a:pt x="120" y="657"/>
                </a:lnTo>
                <a:lnTo>
                  <a:pt x="168" y="705"/>
                </a:lnTo>
                <a:lnTo>
                  <a:pt x="207" y="750"/>
                </a:lnTo>
                <a:lnTo>
                  <a:pt x="231" y="813"/>
                </a:lnTo>
                <a:lnTo>
                  <a:pt x="234" y="876"/>
                </a:lnTo>
                <a:lnTo>
                  <a:pt x="222" y="936"/>
                </a:lnTo>
                <a:close/>
              </a:path>
            </a:pathLst>
          </a:custGeom>
          <a:solidFill>
            <a:srgbClr val="CCC37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8" name="Freeform 6">
            <a:extLst>
              <a:ext uri="{FF2B5EF4-FFF2-40B4-BE49-F238E27FC236}">
                <a16:creationId xmlns:a16="http://schemas.microsoft.com/office/drawing/2014/main" id="{F36F1293-05DC-936A-DD9B-306F88C47C1C}"/>
              </a:ext>
            </a:extLst>
          </p:cNvPr>
          <p:cNvSpPr>
            <a:spLocks/>
          </p:cNvSpPr>
          <p:nvPr/>
        </p:nvSpPr>
        <p:spPr bwMode="auto">
          <a:xfrm>
            <a:off x="3198813" y="5438775"/>
            <a:ext cx="4864100" cy="2476500"/>
          </a:xfrm>
          <a:custGeom>
            <a:avLst/>
            <a:gdLst>
              <a:gd name="T0" fmla="*/ 0 w 2157"/>
              <a:gd name="T1" fmla="*/ 2147483646 h 1098"/>
              <a:gd name="T2" fmla="*/ 2147483646 w 2157"/>
              <a:gd name="T3" fmla="*/ 2147483646 h 1098"/>
              <a:gd name="T4" fmla="*/ 2147483646 w 2157"/>
              <a:gd name="T5" fmla="*/ 2147483646 h 1098"/>
              <a:gd name="T6" fmla="*/ 2147483646 w 2157"/>
              <a:gd name="T7" fmla="*/ 2147483646 h 1098"/>
              <a:gd name="T8" fmla="*/ 2147483646 w 2157"/>
              <a:gd name="T9" fmla="*/ 2147483646 h 1098"/>
              <a:gd name="T10" fmla="*/ 2147483646 w 2157"/>
              <a:gd name="T11" fmla="*/ 2147483646 h 1098"/>
              <a:gd name="T12" fmla="*/ 2147483646 w 2157"/>
              <a:gd name="T13" fmla="*/ 2147483646 h 1098"/>
              <a:gd name="T14" fmla="*/ 2147483646 w 2157"/>
              <a:gd name="T15" fmla="*/ 2147483646 h 1098"/>
              <a:gd name="T16" fmla="*/ 2147483646 w 2157"/>
              <a:gd name="T17" fmla="*/ 2147483646 h 1098"/>
              <a:gd name="T18" fmla="*/ 2147483646 w 2157"/>
              <a:gd name="T19" fmla="*/ 2147483646 h 1098"/>
              <a:gd name="T20" fmla="*/ 2147483646 w 2157"/>
              <a:gd name="T21" fmla="*/ 2147483646 h 1098"/>
              <a:gd name="T22" fmla="*/ 2147483646 w 2157"/>
              <a:gd name="T23" fmla="*/ 2147483646 h 1098"/>
              <a:gd name="T24" fmla="*/ 2147483646 w 2157"/>
              <a:gd name="T25" fmla="*/ 2147483646 h 1098"/>
              <a:gd name="T26" fmla="*/ 2147483646 w 2157"/>
              <a:gd name="T27" fmla="*/ 2147483646 h 1098"/>
              <a:gd name="T28" fmla="*/ 2147483646 w 2157"/>
              <a:gd name="T29" fmla="*/ 2147483646 h 1098"/>
              <a:gd name="T30" fmla="*/ 2147483646 w 2157"/>
              <a:gd name="T31" fmla="*/ 2147483646 h 1098"/>
              <a:gd name="T32" fmla="*/ 2147483646 w 2157"/>
              <a:gd name="T33" fmla="*/ 2147483646 h 1098"/>
              <a:gd name="T34" fmla="*/ 2147483646 w 2157"/>
              <a:gd name="T35" fmla="*/ 2147483646 h 1098"/>
              <a:gd name="T36" fmla="*/ 2147483646 w 2157"/>
              <a:gd name="T37" fmla="*/ 2147483646 h 1098"/>
              <a:gd name="T38" fmla="*/ 2147483646 w 2157"/>
              <a:gd name="T39" fmla="*/ 2147483646 h 1098"/>
              <a:gd name="T40" fmla="*/ 2147483646 w 2157"/>
              <a:gd name="T41" fmla="*/ 2147483646 h 1098"/>
              <a:gd name="T42" fmla="*/ 2147483646 w 2157"/>
              <a:gd name="T43" fmla="*/ 2147483646 h 1098"/>
              <a:gd name="T44" fmla="*/ 2147483646 w 2157"/>
              <a:gd name="T45" fmla="*/ 2147483646 h 1098"/>
              <a:gd name="T46" fmla="*/ 2147483646 w 2157"/>
              <a:gd name="T47" fmla="*/ 0 h 1098"/>
              <a:gd name="T48" fmla="*/ 0 w 2157"/>
              <a:gd name="T49" fmla="*/ 2147483646 h 109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157" h="1098">
                <a:moveTo>
                  <a:pt x="0" y="231"/>
                </a:moveTo>
                <a:lnTo>
                  <a:pt x="36" y="288"/>
                </a:lnTo>
                <a:lnTo>
                  <a:pt x="78" y="360"/>
                </a:lnTo>
                <a:lnTo>
                  <a:pt x="132" y="435"/>
                </a:lnTo>
                <a:lnTo>
                  <a:pt x="198" y="504"/>
                </a:lnTo>
                <a:lnTo>
                  <a:pt x="261" y="564"/>
                </a:lnTo>
                <a:lnTo>
                  <a:pt x="336" y="633"/>
                </a:lnTo>
                <a:lnTo>
                  <a:pt x="396" y="681"/>
                </a:lnTo>
                <a:lnTo>
                  <a:pt x="474" y="735"/>
                </a:lnTo>
                <a:lnTo>
                  <a:pt x="564" y="789"/>
                </a:lnTo>
                <a:lnTo>
                  <a:pt x="648" y="837"/>
                </a:lnTo>
                <a:lnTo>
                  <a:pt x="795" y="906"/>
                </a:lnTo>
                <a:lnTo>
                  <a:pt x="900" y="951"/>
                </a:lnTo>
                <a:lnTo>
                  <a:pt x="1071" y="1017"/>
                </a:lnTo>
                <a:lnTo>
                  <a:pt x="1215" y="1062"/>
                </a:lnTo>
                <a:lnTo>
                  <a:pt x="1347" y="1098"/>
                </a:lnTo>
                <a:lnTo>
                  <a:pt x="2157" y="258"/>
                </a:lnTo>
                <a:lnTo>
                  <a:pt x="2103" y="243"/>
                </a:lnTo>
                <a:lnTo>
                  <a:pt x="2031" y="222"/>
                </a:lnTo>
                <a:lnTo>
                  <a:pt x="1947" y="189"/>
                </a:lnTo>
                <a:lnTo>
                  <a:pt x="1869" y="144"/>
                </a:lnTo>
                <a:lnTo>
                  <a:pt x="1809" y="93"/>
                </a:lnTo>
                <a:lnTo>
                  <a:pt x="1779" y="57"/>
                </a:lnTo>
                <a:lnTo>
                  <a:pt x="1740" y="0"/>
                </a:lnTo>
                <a:lnTo>
                  <a:pt x="0" y="231"/>
                </a:lnTo>
                <a:close/>
              </a:path>
            </a:pathLst>
          </a:custGeom>
          <a:solidFill>
            <a:srgbClr val="BD8FD7"/>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9" name="Freeform 7">
            <a:extLst>
              <a:ext uri="{FF2B5EF4-FFF2-40B4-BE49-F238E27FC236}">
                <a16:creationId xmlns:a16="http://schemas.microsoft.com/office/drawing/2014/main" id="{3EECA0CD-9B3D-A952-BCBA-B755B16C2F4E}"/>
              </a:ext>
            </a:extLst>
          </p:cNvPr>
          <p:cNvSpPr>
            <a:spLocks/>
          </p:cNvSpPr>
          <p:nvPr/>
        </p:nvSpPr>
        <p:spPr bwMode="auto">
          <a:xfrm>
            <a:off x="9267826" y="5445126"/>
            <a:ext cx="4829175" cy="2468563"/>
          </a:xfrm>
          <a:custGeom>
            <a:avLst/>
            <a:gdLst>
              <a:gd name="T0" fmla="*/ 2147483646 w 2142"/>
              <a:gd name="T1" fmla="*/ 2147483646 h 1095"/>
              <a:gd name="T2" fmla="*/ 2147483646 w 2142"/>
              <a:gd name="T3" fmla="*/ 2147483646 h 1095"/>
              <a:gd name="T4" fmla="*/ 2147483646 w 2142"/>
              <a:gd name="T5" fmla="*/ 2147483646 h 1095"/>
              <a:gd name="T6" fmla="*/ 2147483646 w 2142"/>
              <a:gd name="T7" fmla="*/ 2147483646 h 1095"/>
              <a:gd name="T8" fmla="*/ 2147483646 w 2142"/>
              <a:gd name="T9" fmla="*/ 2147483646 h 1095"/>
              <a:gd name="T10" fmla="*/ 2147483646 w 2142"/>
              <a:gd name="T11" fmla="*/ 2147483646 h 1095"/>
              <a:gd name="T12" fmla="*/ 2147483646 w 2142"/>
              <a:gd name="T13" fmla="*/ 2147483646 h 1095"/>
              <a:gd name="T14" fmla="*/ 2147483646 w 2142"/>
              <a:gd name="T15" fmla="*/ 2147483646 h 1095"/>
              <a:gd name="T16" fmla="*/ 2147483646 w 2142"/>
              <a:gd name="T17" fmla="*/ 2147483646 h 1095"/>
              <a:gd name="T18" fmla="*/ 2147483646 w 2142"/>
              <a:gd name="T19" fmla="*/ 2147483646 h 1095"/>
              <a:gd name="T20" fmla="*/ 2147483646 w 2142"/>
              <a:gd name="T21" fmla="*/ 2147483646 h 1095"/>
              <a:gd name="T22" fmla="*/ 2147483646 w 2142"/>
              <a:gd name="T23" fmla="*/ 2147483646 h 1095"/>
              <a:gd name="T24" fmla="*/ 2147483646 w 2142"/>
              <a:gd name="T25" fmla="*/ 2147483646 h 1095"/>
              <a:gd name="T26" fmla="*/ 2147483646 w 2142"/>
              <a:gd name="T27" fmla="*/ 2147483646 h 1095"/>
              <a:gd name="T28" fmla="*/ 2147483646 w 2142"/>
              <a:gd name="T29" fmla="*/ 2147483646 h 1095"/>
              <a:gd name="T30" fmla="*/ 0 w 2142"/>
              <a:gd name="T31" fmla="*/ 2147483646 h 1095"/>
              <a:gd name="T32" fmla="*/ 2147483646 w 2142"/>
              <a:gd name="T33" fmla="*/ 2147483646 h 1095"/>
              <a:gd name="T34" fmla="*/ 2147483646 w 2142"/>
              <a:gd name="T35" fmla="*/ 2147483646 h 1095"/>
              <a:gd name="T36" fmla="*/ 2147483646 w 2142"/>
              <a:gd name="T37" fmla="*/ 2147483646 h 1095"/>
              <a:gd name="T38" fmla="*/ 2147483646 w 2142"/>
              <a:gd name="T39" fmla="*/ 2147483646 h 1095"/>
              <a:gd name="T40" fmla="*/ 2147483646 w 2142"/>
              <a:gd name="T41" fmla="*/ 2147483646 h 1095"/>
              <a:gd name="T42" fmla="*/ 2147483646 w 2142"/>
              <a:gd name="T43" fmla="*/ 0 h 1095"/>
              <a:gd name="T44" fmla="*/ 2147483646 w 2142"/>
              <a:gd name="T45" fmla="*/ 2147483646 h 10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42" h="1095">
                <a:moveTo>
                  <a:pt x="2142" y="240"/>
                </a:moveTo>
                <a:lnTo>
                  <a:pt x="2118" y="294"/>
                </a:lnTo>
                <a:lnTo>
                  <a:pt x="2073" y="357"/>
                </a:lnTo>
                <a:lnTo>
                  <a:pt x="2013" y="444"/>
                </a:lnTo>
                <a:lnTo>
                  <a:pt x="1935" y="525"/>
                </a:lnTo>
                <a:lnTo>
                  <a:pt x="1842" y="612"/>
                </a:lnTo>
                <a:lnTo>
                  <a:pt x="1743" y="687"/>
                </a:lnTo>
                <a:lnTo>
                  <a:pt x="1665" y="738"/>
                </a:lnTo>
                <a:lnTo>
                  <a:pt x="1572" y="795"/>
                </a:lnTo>
                <a:lnTo>
                  <a:pt x="1425" y="873"/>
                </a:lnTo>
                <a:lnTo>
                  <a:pt x="1278" y="945"/>
                </a:lnTo>
                <a:lnTo>
                  <a:pt x="1161" y="984"/>
                </a:lnTo>
                <a:lnTo>
                  <a:pt x="1038" y="1029"/>
                </a:lnTo>
                <a:lnTo>
                  <a:pt x="933" y="1059"/>
                </a:lnTo>
                <a:lnTo>
                  <a:pt x="801" y="1095"/>
                </a:lnTo>
                <a:lnTo>
                  <a:pt x="0" y="252"/>
                </a:lnTo>
                <a:lnTo>
                  <a:pt x="75" y="237"/>
                </a:lnTo>
                <a:lnTo>
                  <a:pt x="189" y="195"/>
                </a:lnTo>
                <a:lnTo>
                  <a:pt x="276" y="147"/>
                </a:lnTo>
                <a:lnTo>
                  <a:pt x="336" y="96"/>
                </a:lnTo>
                <a:lnTo>
                  <a:pt x="378" y="54"/>
                </a:lnTo>
                <a:lnTo>
                  <a:pt x="408" y="0"/>
                </a:lnTo>
                <a:lnTo>
                  <a:pt x="2142" y="240"/>
                </a:lnTo>
                <a:close/>
              </a:path>
            </a:pathLst>
          </a:custGeom>
          <a:solidFill>
            <a:srgbClr val="8BBB8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 name="Freeform 8">
            <a:extLst>
              <a:ext uri="{FF2B5EF4-FFF2-40B4-BE49-F238E27FC236}">
                <a16:creationId xmlns:a16="http://schemas.microsoft.com/office/drawing/2014/main" id="{6B4FCD34-97BD-E793-4D70-726926500435}"/>
              </a:ext>
            </a:extLst>
          </p:cNvPr>
          <p:cNvSpPr>
            <a:spLocks/>
          </p:cNvSpPr>
          <p:nvPr/>
        </p:nvSpPr>
        <p:spPr bwMode="auto">
          <a:xfrm>
            <a:off x="8664575" y="2347913"/>
            <a:ext cx="4173538" cy="2298700"/>
          </a:xfrm>
          <a:custGeom>
            <a:avLst/>
            <a:gdLst>
              <a:gd name="T0" fmla="*/ 2147483646 w 1851"/>
              <a:gd name="T1" fmla="*/ 2147483646 h 1020"/>
              <a:gd name="T2" fmla="*/ 2147483646 w 1851"/>
              <a:gd name="T3" fmla="*/ 2147483646 h 1020"/>
              <a:gd name="T4" fmla="*/ 2147483646 w 1851"/>
              <a:gd name="T5" fmla="*/ 2147483646 h 1020"/>
              <a:gd name="T6" fmla="*/ 2147483646 w 1851"/>
              <a:gd name="T7" fmla="*/ 2147483646 h 1020"/>
              <a:gd name="T8" fmla="*/ 2147483646 w 1851"/>
              <a:gd name="T9" fmla="*/ 2147483646 h 1020"/>
              <a:gd name="T10" fmla="*/ 2147483646 w 1851"/>
              <a:gd name="T11" fmla="*/ 2147483646 h 1020"/>
              <a:gd name="T12" fmla="*/ 2147483646 w 1851"/>
              <a:gd name="T13" fmla="*/ 2147483646 h 1020"/>
              <a:gd name="T14" fmla="*/ 2147483646 w 1851"/>
              <a:gd name="T15" fmla="*/ 2147483646 h 1020"/>
              <a:gd name="T16" fmla="*/ 2147483646 w 1851"/>
              <a:gd name="T17" fmla="*/ 2147483646 h 1020"/>
              <a:gd name="T18" fmla="*/ 2147483646 w 1851"/>
              <a:gd name="T19" fmla="*/ 2147483646 h 1020"/>
              <a:gd name="T20" fmla="*/ 2147483646 w 1851"/>
              <a:gd name="T21" fmla="*/ 2147483646 h 1020"/>
              <a:gd name="T22" fmla="*/ 2147483646 w 1851"/>
              <a:gd name="T23" fmla="*/ 2147483646 h 1020"/>
              <a:gd name="T24" fmla="*/ 0 w 1851"/>
              <a:gd name="T25" fmla="*/ 0 h 1020"/>
              <a:gd name="T26" fmla="*/ 2147483646 w 1851"/>
              <a:gd name="T27" fmla="*/ 2147483646 h 1020"/>
              <a:gd name="T28" fmla="*/ 2147483646 w 1851"/>
              <a:gd name="T29" fmla="*/ 2147483646 h 1020"/>
              <a:gd name="T30" fmla="*/ 2147483646 w 1851"/>
              <a:gd name="T31" fmla="*/ 2147483646 h 1020"/>
              <a:gd name="T32" fmla="*/ 2147483646 w 1851"/>
              <a:gd name="T33" fmla="*/ 2147483646 h 1020"/>
              <a:gd name="T34" fmla="*/ 2147483646 w 1851"/>
              <a:gd name="T35" fmla="*/ 2147483646 h 10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851" h="1020">
                <a:moveTo>
                  <a:pt x="465" y="1020"/>
                </a:moveTo>
                <a:lnTo>
                  <a:pt x="1851" y="438"/>
                </a:lnTo>
                <a:lnTo>
                  <a:pt x="1710" y="360"/>
                </a:lnTo>
                <a:lnTo>
                  <a:pt x="1518" y="273"/>
                </a:lnTo>
                <a:lnTo>
                  <a:pt x="1284" y="186"/>
                </a:lnTo>
                <a:lnTo>
                  <a:pt x="1056" y="126"/>
                </a:lnTo>
                <a:lnTo>
                  <a:pt x="852" y="81"/>
                </a:lnTo>
                <a:lnTo>
                  <a:pt x="657" y="45"/>
                </a:lnTo>
                <a:lnTo>
                  <a:pt x="525" y="30"/>
                </a:lnTo>
                <a:lnTo>
                  <a:pt x="378" y="21"/>
                </a:lnTo>
                <a:lnTo>
                  <a:pt x="273" y="9"/>
                </a:lnTo>
                <a:lnTo>
                  <a:pt x="150" y="6"/>
                </a:lnTo>
                <a:lnTo>
                  <a:pt x="0" y="0"/>
                </a:lnTo>
                <a:lnTo>
                  <a:pt x="3" y="930"/>
                </a:lnTo>
                <a:lnTo>
                  <a:pt x="114" y="936"/>
                </a:lnTo>
                <a:lnTo>
                  <a:pt x="240" y="951"/>
                </a:lnTo>
                <a:lnTo>
                  <a:pt x="354" y="975"/>
                </a:lnTo>
                <a:lnTo>
                  <a:pt x="465" y="1020"/>
                </a:lnTo>
                <a:close/>
              </a:path>
            </a:pathLst>
          </a:custGeom>
          <a:solidFill>
            <a:srgbClr val="FFCC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1" name="Freeform 9">
            <a:extLst>
              <a:ext uri="{FF2B5EF4-FFF2-40B4-BE49-F238E27FC236}">
                <a16:creationId xmlns:a16="http://schemas.microsoft.com/office/drawing/2014/main" id="{E6FA674C-8ACB-06E2-F624-CF7C2AE77899}"/>
              </a:ext>
            </a:extLst>
          </p:cNvPr>
          <p:cNvSpPr>
            <a:spLocks/>
          </p:cNvSpPr>
          <p:nvPr/>
        </p:nvSpPr>
        <p:spPr bwMode="auto">
          <a:xfrm>
            <a:off x="3051175" y="3335339"/>
            <a:ext cx="4529138" cy="2624137"/>
          </a:xfrm>
          <a:custGeom>
            <a:avLst/>
            <a:gdLst>
              <a:gd name="T0" fmla="*/ 2147483646 w 2009"/>
              <a:gd name="T1" fmla="*/ 0 h 1164"/>
              <a:gd name="T2" fmla="*/ 2147483646 w 2009"/>
              <a:gd name="T3" fmla="*/ 2147483646 h 1164"/>
              <a:gd name="T4" fmla="*/ 2147483646 w 2009"/>
              <a:gd name="T5" fmla="*/ 2147483646 h 1164"/>
              <a:gd name="T6" fmla="*/ 2147483646 w 2009"/>
              <a:gd name="T7" fmla="*/ 2147483646 h 1164"/>
              <a:gd name="T8" fmla="*/ 2147483646 w 2009"/>
              <a:gd name="T9" fmla="*/ 2147483646 h 1164"/>
              <a:gd name="T10" fmla="*/ 2147483646 w 2009"/>
              <a:gd name="T11" fmla="*/ 2147483646 h 1164"/>
              <a:gd name="T12" fmla="*/ 2147483646 w 2009"/>
              <a:gd name="T13" fmla="*/ 2147483646 h 1164"/>
              <a:gd name="T14" fmla="*/ 2147483646 w 2009"/>
              <a:gd name="T15" fmla="*/ 2147483646 h 1164"/>
              <a:gd name="T16" fmla="*/ 2147483646 w 2009"/>
              <a:gd name="T17" fmla="*/ 2147483646 h 1164"/>
              <a:gd name="T18" fmla="*/ 2147483646 w 2009"/>
              <a:gd name="T19" fmla="*/ 2147483646 h 1164"/>
              <a:gd name="T20" fmla="*/ 2147483646 w 2009"/>
              <a:gd name="T21" fmla="*/ 2147483646 h 1164"/>
              <a:gd name="T22" fmla="*/ 2147483646 w 2009"/>
              <a:gd name="T23" fmla="*/ 2147483646 h 1164"/>
              <a:gd name="T24" fmla="*/ 0 w 2009"/>
              <a:gd name="T25" fmla="*/ 2147483646 h 1164"/>
              <a:gd name="T26" fmla="*/ 2147483646 w 2009"/>
              <a:gd name="T27" fmla="*/ 2147483646 h 1164"/>
              <a:gd name="T28" fmla="*/ 2147483646 w 2009"/>
              <a:gd name="T29" fmla="*/ 2147483646 h 1164"/>
              <a:gd name="T30" fmla="*/ 2147483646 w 2009"/>
              <a:gd name="T31" fmla="*/ 2147483646 h 1164"/>
              <a:gd name="T32" fmla="*/ 2147483646 w 2009"/>
              <a:gd name="T33" fmla="*/ 2147483646 h 1164"/>
              <a:gd name="T34" fmla="*/ 2147483646 w 2009"/>
              <a:gd name="T35" fmla="*/ 2147483646 h 1164"/>
              <a:gd name="T36" fmla="*/ 2147483646 w 2009"/>
              <a:gd name="T37" fmla="*/ 2147483646 h 1164"/>
              <a:gd name="T38" fmla="*/ 2147483646 w 2009"/>
              <a:gd name="T39" fmla="*/ 2147483646 h 1164"/>
              <a:gd name="T40" fmla="*/ 2147483646 w 2009"/>
              <a:gd name="T41" fmla="*/ 2147483646 h 1164"/>
              <a:gd name="T42" fmla="*/ 2147483646 w 2009"/>
              <a:gd name="T43" fmla="*/ 2147483646 h 1164"/>
              <a:gd name="T44" fmla="*/ 2147483646 w 2009"/>
              <a:gd name="T45" fmla="*/ 2147483646 h 1164"/>
              <a:gd name="T46" fmla="*/ 2147483646 w 2009"/>
              <a:gd name="T47" fmla="*/ 2147483646 h 1164"/>
              <a:gd name="T48" fmla="*/ 2147483646 w 2009"/>
              <a:gd name="T49" fmla="*/ 2147483646 h 1164"/>
              <a:gd name="T50" fmla="*/ 2147483646 w 2009"/>
              <a:gd name="T51" fmla="*/ 2147483646 h 1164"/>
              <a:gd name="T52" fmla="*/ 2147483646 w 2009"/>
              <a:gd name="T53" fmla="*/ 0 h 116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009" h="1164">
                <a:moveTo>
                  <a:pt x="630" y="0"/>
                </a:moveTo>
                <a:lnTo>
                  <a:pt x="498" y="84"/>
                </a:lnTo>
                <a:lnTo>
                  <a:pt x="438" y="126"/>
                </a:lnTo>
                <a:lnTo>
                  <a:pt x="375" y="174"/>
                </a:lnTo>
                <a:lnTo>
                  <a:pt x="306" y="240"/>
                </a:lnTo>
                <a:lnTo>
                  <a:pt x="243" y="303"/>
                </a:lnTo>
                <a:lnTo>
                  <a:pt x="189" y="366"/>
                </a:lnTo>
                <a:lnTo>
                  <a:pt x="144" y="426"/>
                </a:lnTo>
                <a:lnTo>
                  <a:pt x="99" y="492"/>
                </a:lnTo>
                <a:lnTo>
                  <a:pt x="63" y="564"/>
                </a:lnTo>
                <a:lnTo>
                  <a:pt x="33" y="642"/>
                </a:lnTo>
                <a:lnTo>
                  <a:pt x="12" y="726"/>
                </a:lnTo>
                <a:lnTo>
                  <a:pt x="0" y="816"/>
                </a:lnTo>
                <a:lnTo>
                  <a:pt x="3" y="900"/>
                </a:lnTo>
                <a:lnTo>
                  <a:pt x="9" y="984"/>
                </a:lnTo>
                <a:lnTo>
                  <a:pt x="33" y="1068"/>
                </a:lnTo>
                <a:lnTo>
                  <a:pt x="63" y="1164"/>
                </a:lnTo>
                <a:lnTo>
                  <a:pt x="1803" y="936"/>
                </a:lnTo>
                <a:lnTo>
                  <a:pt x="1794" y="873"/>
                </a:lnTo>
                <a:lnTo>
                  <a:pt x="1797" y="813"/>
                </a:lnTo>
                <a:lnTo>
                  <a:pt x="1812" y="759"/>
                </a:lnTo>
                <a:lnTo>
                  <a:pt x="1851" y="708"/>
                </a:lnTo>
                <a:lnTo>
                  <a:pt x="1890" y="669"/>
                </a:lnTo>
                <a:lnTo>
                  <a:pt x="1933" y="637"/>
                </a:lnTo>
                <a:lnTo>
                  <a:pt x="1979" y="607"/>
                </a:lnTo>
                <a:lnTo>
                  <a:pt x="2009" y="589"/>
                </a:lnTo>
                <a:lnTo>
                  <a:pt x="630" y="0"/>
                </a:lnTo>
                <a:close/>
              </a:path>
            </a:pathLst>
          </a:custGeom>
          <a:solidFill>
            <a:srgbClr val="FF6F8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2" name="Rectangle 10">
            <a:extLst>
              <a:ext uri="{FF2B5EF4-FFF2-40B4-BE49-F238E27FC236}">
                <a16:creationId xmlns:a16="http://schemas.microsoft.com/office/drawing/2014/main" id="{BB7834A6-6B90-89E9-33C0-F259A3F021F3}"/>
              </a:ext>
            </a:extLst>
          </p:cNvPr>
          <p:cNvSpPr>
            <a:spLocks noChangeArrowheads="1"/>
          </p:cNvSpPr>
          <p:nvPr/>
        </p:nvSpPr>
        <p:spPr bwMode="auto">
          <a:xfrm>
            <a:off x="9043988" y="3278189"/>
            <a:ext cx="2036762"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eaLnBrk="1" hangingPunct="1">
              <a:spcBef>
                <a:spcPct val="0"/>
              </a:spcBef>
              <a:buClrTx/>
              <a:buFontTx/>
              <a:buNone/>
              <a:defRPr/>
            </a:pPr>
            <a:r>
              <a:rPr lang="de-DE" altLang="de-DE" sz="2557">
                <a:ea typeface="Arial" charset="0"/>
              </a:rPr>
              <a:t>Cholesterin</a:t>
            </a:r>
          </a:p>
        </p:txBody>
      </p:sp>
      <p:sp>
        <p:nvSpPr>
          <p:cNvPr id="13" name="Rectangle 11">
            <a:extLst>
              <a:ext uri="{FF2B5EF4-FFF2-40B4-BE49-F238E27FC236}">
                <a16:creationId xmlns:a16="http://schemas.microsoft.com/office/drawing/2014/main" id="{4724BD72-D7B2-4D48-9B06-AC73FDC5299E}"/>
              </a:ext>
            </a:extLst>
          </p:cNvPr>
          <p:cNvSpPr>
            <a:spLocks noChangeArrowheads="1"/>
          </p:cNvSpPr>
          <p:nvPr/>
        </p:nvSpPr>
        <p:spPr bwMode="auto">
          <a:xfrm>
            <a:off x="10493375" y="6081714"/>
            <a:ext cx="2209800"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eaLnBrk="1" hangingPunct="1">
              <a:spcBef>
                <a:spcPct val="0"/>
              </a:spcBef>
              <a:buClrTx/>
              <a:buFontTx/>
              <a:buNone/>
              <a:defRPr/>
            </a:pPr>
            <a:r>
              <a:rPr lang="de-DE" altLang="de-DE" sz="2557">
                <a:ea typeface="Arial" charset="0"/>
              </a:rPr>
              <a:t>Bewegungs-</a:t>
            </a:r>
            <a:br>
              <a:rPr lang="de-DE" altLang="de-DE" sz="2557">
                <a:ea typeface="Arial" charset="0"/>
              </a:rPr>
            </a:br>
            <a:r>
              <a:rPr lang="de-DE" altLang="de-DE" sz="2557">
                <a:ea typeface="Arial" charset="0"/>
              </a:rPr>
              <a:t>mangel</a:t>
            </a:r>
          </a:p>
        </p:txBody>
      </p:sp>
      <p:sp>
        <p:nvSpPr>
          <p:cNvPr id="14" name="Rectangle 12">
            <a:extLst>
              <a:ext uri="{FF2B5EF4-FFF2-40B4-BE49-F238E27FC236}">
                <a16:creationId xmlns:a16="http://schemas.microsoft.com/office/drawing/2014/main" id="{D1876DE3-B5A9-5F40-1A9A-BC406E703A52}"/>
              </a:ext>
            </a:extLst>
          </p:cNvPr>
          <p:cNvSpPr>
            <a:spLocks noChangeArrowheads="1"/>
          </p:cNvSpPr>
          <p:nvPr/>
        </p:nvSpPr>
        <p:spPr bwMode="auto">
          <a:xfrm>
            <a:off x="6813550" y="3278189"/>
            <a:ext cx="1335088"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algn="ctr" eaLnBrk="1" hangingPunct="1">
              <a:spcBef>
                <a:spcPct val="0"/>
              </a:spcBef>
              <a:buClrTx/>
              <a:buFontTx/>
              <a:buNone/>
              <a:defRPr/>
            </a:pPr>
            <a:r>
              <a:rPr lang="de-DE" altLang="de-DE" sz="2557">
                <a:ea typeface="Arial" charset="0"/>
              </a:rPr>
              <a:t>Nikotin</a:t>
            </a:r>
          </a:p>
        </p:txBody>
      </p:sp>
      <p:sp>
        <p:nvSpPr>
          <p:cNvPr id="15" name="Rectangle 13">
            <a:extLst>
              <a:ext uri="{FF2B5EF4-FFF2-40B4-BE49-F238E27FC236}">
                <a16:creationId xmlns:a16="http://schemas.microsoft.com/office/drawing/2014/main" id="{F150A52F-E8B2-BBBA-A241-FC188C5566F1}"/>
              </a:ext>
            </a:extLst>
          </p:cNvPr>
          <p:cNvSpPr>
            <a:spLocks noChangeArrowheads="1"/>
          </p:cNvSpPr>
          <p:nvPr/>
        </p:nvSpPr>
        <p:spPr bwMode="auto">
          <a:xfrm>
            <a:off x="4703763" y="6088064"/>
            <a:ext cx="1911350"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eaLnBrk="1" hangingPunct="1">
              <a:spcBef>
                <a:spcPct val="0"/>
              </a:spcBef>
              <a:buClrTx/>
              <a:buFontTx/>
              <a:buNone/>
              <a:defRPr/>
            </a:pPr>
            <a:r>
              <a:rPr lang="de-DE" altLang="de-DE" sz="2557">
                <a:ea typeface="Arial" charset="0"/>
              </a:rPr>
              <a:t>erhöhter</a:t>
            </a:r>
          </a:p>
          <a:p>
            <a:pPr eaLnBrk="1" hangingPunct="1">
              <a:spcBef>
                <a:spcPct val="0"/>
              </a:spcBef>
              <a:buClrTx/>
              <a:buFontTx/>
              <a:buNone/>
              <a:defRPr/>
            </a:pPr>
            <a:r>
              <a:rPr lang="de-DE" altLang="de-DE" sz="2557">
                <a:ea typeface="Arial" charset="0"/>
              </a:rPr>
              <a:t>Blutzucker</a:t>
            </a:r>
          </a:p>
        </p:txBody>
      </p:sp>
      <p:sp>
        <p:nvSpPr>
          <p:cNvPr id="16" name="Rectangle 14">
            <a:extLst>
              <a:ext uri="{FF2B5EF4-FFF2-40B4-BE49-F238E27FC236}">
                <a16:creationId xmlns:a16="http://schemas.microsoft.com/office/drawing/2014/main" id="{835DA2B6-E988-C12A-A354-91FC40B00131}"/>
              </a:ext>
            </a:extLst>
          </p:cNvPr>
          <p:cNvSpPr>
            <a:spLocks noChangeArrowheads="1"/>
          </p:cNvSpPr>
          <p:nvPr/>
        </p:nvSpPr>
        <p:spPr bwMode="auto">
          <a:xfrm>
            <a:off x="11123613" y="4597401"/>
            <a:ext cx="222885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algn="ctr" eaLnBrk="1" hangingPunct="1">
              <a:spcBef>
                <a:spcPct val="0"/>
              </a:spcBef>
              <a:buClrTx/>
              <a:buFontTx/>
              <a:buNone/>
              <a:defRPr/>
            </a:pPr>
            <a:r>
              <a:rPr lang="de-DE" altLang="de-DE" sz="2557">
                <a:ea typeface="Arial" charset="0"/>
              </a:rPr>
              <a:t>Übergewicht</a:t>
            </a:r>
          </a:p>
        </p:txBody>
      </p:sp>
      <p:sp>
        <p:nvSpPr>
          <p:cNvPr id="17" name="Rectangle 15">
            <a:extLst>
              <a:ext uri="{FF2B5EF4-FFF2-40B4-BE49-F238E27FC236}">
                <a16:creationId xmlns:a16="http://schemas.microsoft.com/office/drawing/2014/main" id="{0631113B-8E7A-6036-839C-EF2C502D76F2}"/>
              </a:ext>
            </a:extLst>
          </p:cNvPr>
          <p:cNvSpPr>
            <a:spLocks noChangeArrowheads="1"/>
          </p:cNvSpPr>
          <p:nvPr/>
        </p:nvSpPr>
        <p:spPr bwMode="auto">
          <a:xfrm>
            <a:off x="7826376" y="6667501"/>
            <a:ext cx="1751013"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algn="ctr" eaLnBrk="1" hangingPunct="1">
              <a:spcBef>
                <a:spcPct val="0"/>
              </a:spcBef>
              <a:buClrTx/>
              <a:buFontTx/>
              <a:buNone/>
              <a:defRPr/>
            </a:pPr>
            <a:r>
              <a:rPr lang="de-DE" altLang="de-DE" sz="2557">
                <a:ea typeface="Arial" charset="0"/>
              </a:rPr>
              <a:t>erhöhter</a:t>
            </a:r>
          </a:p>
          <a:p>
            <a:pPr algn="ctr" eaLnBrk="1" hangingPunct="1">
              <a:spcBef>
                <a:spcPct val="0"/>
              </a:spcBef>
              <a:buClrTx/>
              <a:buFontTx/>
              <a:buNone/>
              <a:defRPr/>
            </a:pPr>
            <a:r>
              <a:rPr lang="de-DE" altLang="de-DE" sz="2557">
                <a:ea typeface="Arial" charset="0"/>
              </a:rPr>
              <a:t>Blutdruck</a:t>
            </a:r>
          </a:p>
        </p:txBody>
      </p:sp>
      <p:sp>
        <p:nvSpPr>
          <p:cNvPr id="18" name="Line 16">
            <a:extLst>
              <a:ext uri="{FF2B5EF4-FFF2-40B4-BE49-F238E27FC236}">
                <a16:creationId xmlns:a16="http://schemas.microsoft.com/office/drawing/2014/main" id="{E7BDB789-4004-AFD3-7C87-2B6D43401272}"/>
              </a:ext>
            </a:extLst>
          </p:cNvPr>
          <p:cNvSpPr>
            <a:spLocks noChangeShapeType="1"/>
          </p:cNvSpPr>
          <p:nvPr/>
        </p:nvSpPr>
        <p:spPr bwMode="auto">
          <a:xfrm flipH="1" flipV="1">
            <a:off x="10193339" y="5448301"/>
            <a:ext cx="3913187" cy="525463"/>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grpSp>
        <p:nvGrpSpPr>
          <p:cNvPr id="19" name="Group 17">
            <a:extLst>
              <a:ext uri="{FF2B5EF4-FFF2-40B4-BE49-F238E27FC236}">
                <a16:creationId xmlns:a16="http://schemas.microsoft.com/office/drawing/2014/main" id="{AAD15CE0-9F20-B5DA-8FC6-7DE0A7E385A0}"/>
              </a:ext>
            </a:extLst>
          </p:cNvPr>
          <p:cNvGrpSpPr>
            <a:grpSpLocks/>
          </p:cNvGrpSpPr>
          <p:nvPr/>
        </p:nvGrpSpPr>
        <p:grpSpPr bwMode="auto">
          <a:xfrm>
            <a:off x="3048000" y="2354264"/>
            <a:ext cx="11220450" cy="5843587"/>
            <a:chOff x="392" y="1044"/>
            <a:chExt cx="4976" cy="2592"/>
          </a:xfrm>
        </p:grpSpPr>
        <p:sp>
          <p:nvSpPr>
            <p:cNvPr id="20" name="Oval 18">
              <a:extLst>
                <a:ext uri="{FF2B5EF4-FFF2-40B4-BE49-F238E27FC236}">
                  <a16:creationId xmlns:a16="http://schemas.microsoft.com/office/drawing/2014/main" id="{A1003657-3741-2813-EEAE-D787C928DDDE}"/>
                </a:ext>
              </a:extLst>
            </p:cNvPr>
            <p:cNvSpPr>
              <a:spLocks noChangeArrowheads="1"/>
            </p:cNvSpPr>
            <p:nvPr/>
          </p:nvSpPr>
          <p:spPr bwMode="auto">
            <a:xfrm>
              <a:off x="2183" y="1971"/>
              <a:ext cx="1394" cy="726"/>
            </a:xfrm>
            <a:prstGeom prst="ellipse">
              <a:avLst/>
            </a:prstGeom>
            <a:solidFill>
              <a:srgbClr val="FF0000"/>
            </a:solidFill>
            <a:ln w="38100">
              <a:solidFill>
                <a:srgbClr val="5F5F5F"/>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21" name="Oval 19">
              <a:extLst>
                <a:ext uri="{FF2B5EF4-FFF2-40B4-BE49-F238E27FC236}">
                  <a16:creationId xmlns:a16="http://schemas.microsoft.com/office/drawing/2014/main" id="{41539C71-ABFC-398C-F20E-8DFC47873D51}"/>
                </a:ext>
              </a:extLst>
            </p:cNvPr>
            <p:cNvSpPr>
              <a:spLocks noChangeArrowheads="1"/>
            </p:cNvSpPr>
            <p:nvPr/>
          </p:nvSpPr>
          <p:spPr bwMode="auto">
            <a:xfrm>
              <a:off x="392" y="1044"/>
              <a:ext cx="4976" cy="2592"/>
            </a:xfrm>
            <a:prstGeom prst="ellipse">
              <a:avLst/>
            </a:prstGeom>
            <a:noFill/>
            <a:ln w="38100">
              <a:solidFill>
                <a:srgbClr val="5F5F5F"/>
              </a:solidFill>
              <a:round/>
              <a:headEnd/>
              <a:tailEnd/>
            </a:ln>
            <a:effectLst/>
            <a:extLst>
              <a:ext uri="{909E8E84-426E-40DD-AFC4-6F175D3DCCD1}">
                <a14:hiddenFill xmlns:a14="http://schemas.microsoft.com/office/drawing/2010/main">
                  <a:solidFill>
                    <a:srgbClr val="FF0000"/>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22" name="Line 20">
              <a:extLst>
                <a:ext uri="{FF2B5EF4-FFF2-40B4-BE49-F238E27FC236}">
                  <a16:creationId xmlns:a16="http://schemas.microsoft.com/office/drawing/2014/main" id="{36E384F2-3255-4287-0427-2B7A0CBF455A}"/>
                </a:ext>
              </a:extLst>
            </p:cNvPr>
            <p:cNvSpPr>
              <a:spLocks noChangeShapeType="1"/>
            </p:cNvSpPr>
            <p:nvPr/>
          </p:nvSpPr>
          <p:spPr bwMode="auto">
            <a:xfrm flipH="1">
              <a:off x="458" y="2415"/>
              <a:ext cx="1745" cy="227"/>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23" name="Line 21">
              <a:extLst>
                <a:ext uri="{FF2B5EF4-FFF2-40B4-BE49-F238E27FC236}">
                  <a16:creationId xmlns:a16="http://schemas.microsoft.com/office/drawing/2014/main" id="{2EADFE6B-532F-9079-32EC-36CDC79D1D7E}"/>
                </a:ext>
              </a:extLst>
            </p:cNvPr>
            <p:cNvSpPr>
              <a:spLocks noChangeShapeType="1"/>
            </p:cNvSpPr>
            <p:nvPr/>
          </p:nvSpPr>
          <p:spPr bwMode="auto">
            <a:xfrm flipH="1" flipV="1">
              <a:off x="2886" y="1055"/>
              <a:ext cx="0" cy="921"/>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24" name="Line 22">
              <a:extLst>
                <a:ext uri="{FF2B5EF4-FFF2-40B4-BE49-F238E27FC236}">
                  <a16:creationId xmlns:a16="http://schemas.microsoft.com/office/drawing/2014/main" id="{4DFA392E-1128-D5FB-B45B-E22E159368DC}"/>
                </a:ext>
              </a:extLst>
            </p:cNvPr>
            <p:cNvSpPr>
              <a:spLocks noChangeShapeType="1"/>
            </p:cNvSpPr>
            <p:nvPr/>
          </p:nvSpPr>
          <p:spPr bwMode="auto">
            <a:xfrm flipV="1">
              <a:off x="3336" y="1476"/>
              <a:ext cx="1403" cy="589"/>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25" name="Line 23">
              <a:extLst>
                <a:ext uri="{FF2B5EF4-FFF2-40B4-BE49-F238E27FC236}">
                  <a16:creationId xmlns:a16="http://schemas.microsoft.com/office/drawing/2014/main" id="{4AC96901-BD06-EA97-0839-AE1286EB22BB}"/>
                </a:ext>
              </a:extLst>
            </p:cNvPr>
            <p:cNvSpPr>
              <a:spLocks noChangeShapeType="1"/>
            </p:cNvSpPr>
            <p:nvPr/>
          </p:nvSpPr>
          <p:spPr bwMode="auto">
            <a:xfrm>
              <a:off x="3153" y="2673"/>
              <a:ext cx="788" cy="828"/>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26" name="Line 24">
              <a:extLst>
                <a:ext uri="{FF2B5EF4-FFF2-40B4-BE49-F238E27FC236}">
                  <a16:creationId xmlns:a16="http://schemas.microsoft.com/office/drawing/2014/main" id="{32CF981C-4A00-A406-EDC4-A6B89D076EA2}"/>
                </a:ext>
              </a:extLst>
            </p:cNvPr>
            <p:cNvSpPr>
              <a:spLocks noChangeShapeType="1"/>
            </p:cNvSpPr>
            <p:nvPr/>
          </p:nvSpPr>
          <p:spPr bwMode="auto">
            <a:xfrm flipH="1">
              <a:off x="1814" y="2672"/>
              <a:ext cx="798" cy="829"/>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27" name="Rectangle 25">
              <a:extLst>
                <a:ext uri="{FF2B5EF4-FFF2-40B4-BE49-F238E27FC236}">
                  <a16:creationId xmlns:a16="http://schemas.microsoft.com/office/drawing/2014/main" id="{DB8587F6-68CD-8EB0-0854-EEEDB0A28F71}"/>
                </a:ext>
              </a:extLst>
            </p:cNvPr>
            <p:cNvSpPr>
              <a:spLocks noChangeArrowheads="1"/>
            </p:cNvSpPr>
            <p:nvPr/>
          </p:nvSpPr>
          <p:spPr bwMode="auto">
            <a:xfrm>
              <a:off x="2204" y="2238"/>
              <a:ext cx="1200" cy="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eaLnBrk="1" hangingPunct="1">
                <a:spcBef>
                  <a:spcPct val="0"/>
                </a:spcBef>
                <a:buClrTx/>
                <a:buFontTx/>
                <a:buNone/>
                <a:defRPr/>
              </a:pPr>
              <a:r>
                <a:rPr lang="de-DE" altLang="de-DE" sz="1989">
                  <a:solidFill>
                    <a:schemeClr val="bg1"/>
                  </a:solidFill>
                  <a:ea typeface="Arial" charset="0"/>
                </a:rPr>
                <a:t>ARTERIOSKLEROSE</a:t>
              </a:r>
            </a:p>
          </p:txBody>
        </p:sp>
        <p:sp>
          <p:nvSpPr>
            <p:cNvPr id="28" name="Line 26">
              <a:extLst>
                <a:ext uri="{FF2B5EF4-FFF2-40B4-BE49-F238E27FC236}">
                  <a16:creationId xmlns:a16="http://schemas.microsoft.com/office/drawing/2014/main" id="{8E4D2CD0-5BC6-B08B-E763-4EEC86EF98FC}"/>
                </a:ext>
              </a:extLst>
            </p:cNvPr>
            <p:cNvSpPr>
              <a:spLocks noChangeShapeType="1"/>
            </p:cNvSpPr>
            <p:nvPr/>
          </p:nvSpPr>
          <p:spPr bwMode="auto">
            <a:xfrm flipH="1" flipV="1">
              <a:off x="1016" y="1476"/>
              <a:ext cx="1403" cy="589"/>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grpSp>
      <p:sp>
        <p:nvSpPr>
          <p:cNvPr id="29" name="Rectangle 27">
            <a:extLst>
              <a:ext uri="{FF2B5EF4-FFF2-40B4-BE49-F238E27FC236}">
                <a16:creationId xmlns:a16="http://schemas.microsoft.com/office/drawing/2014/main" id="{EC0895F5-B733-ADDD-007E-DBEDCAA18C66}"/>
              </a:ext>
            </a:extLst>
          </p:cNvPr>
          <p:cNvSpPr>
            <a:spLocks noChangeArrowheads="1"/>
          </p:cNvSpPr>
          <p:nvPr/>
        </p:nvSpPr>
        <p:spPr bwMode="auto">
          <a:xfrm>
            <a:off x="3729039" y="4383089"/>
            <a:ext cx="2435225"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eaLnBrk="1" hangingPunct="1">
              <a:spcBef>
                <a:spcPct val="0"/>
              </a:spcBef>
              <a:buClrTx/>
              <a:buFontTx/>
              <a:buNone/>
              <a:defRPr/>
            </a:pPr>
            <a:r>
              <a:rPr lang="de-DE" altLang="de-DE" sz="2557">
                <a:ea typeface="Arial" charset="0"/>
              </a:rPr>
              <a:t>Psychosoziale</a:t>
            </a:r>
          </a:p>
          <a:p>
            <a:pPr eaLnBrk="1" hangingPunct="1">
              <a:spcBef>
                <a:spcPct val="0"/>
              </a:spcBef>
              <a:buClrTx/>
              <a:buFontTx/>
              <a:buNone/>
              <a:defRPr/>
            </a:pPr>
            <a:r>
              <a:rPr lang="de-DE" altLang="de-DE" sz="2557">
                <a:ea typeface="Arial" charset="0"/>
              </a:rPr>
              <a:t>Faktoren</a:t>
            </a:r>
          </a:p>
        </p:txBody>
      </p:sp>
    </p:spTree>
    <p:extLst>
      <p:ext uri="{BB962C8B-B14F-4D97-AF65-F5344CB8AC3E}">
        <p14:creationId xmlns:p14="http://schemas.microsoft.com/office/powerpoint/2010/main" val="35295952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BF61690-A1DF-37AE-1035-789327311ECE}"/>
              </a:ext>
            </a:extLst>
          </p:cNvPr>
          <p:cNvSpPr>
            <a:spLocks noGrp="1"/>
          </p:cNvSpPr>
          <p:nvPr>
            <p:ph type="title"/>
          </p:nvPr>
        </p:nvSpPr>
        <p:spPr/>
        <p:txBody>
          <a:bodyPr/>
          <a:lstStyle/>
          <a:p>
            <a:r>
              <a:rPr lang="de-DE" dirty="0"/>
              <a:t>Beeinflussbare Risikofaktoren</a:t>
            </a:r>
          </a:p>
        </p:txBody>
      </p:sp>
      <p:sp>
        <p:nvSpPr>
          <p:cNvPr id="3" name="Fußzeilenplatzhalter 2">
            <a:extLst>
              <a:ext uri="{FF2B5EF4-FFF2-40B4-BE49-F238E27FC236}">
                <a16:creationId xmlns:a16="http://schemas.microsoft.com/office/drawing/2014/main" id="{0042D3F7-BBFC-237D-D7CA-15C2E52F04DC}"/>
              </a:ext>
            </a:extLst>
          </p:cNvPr>
          <p:cNvSpPr>
            <a:spLocks noGrp="1"/>
          </p:cNvSpPr>
          <p:nvPr>
            <p:ph type="ftr" sz="quarter" idx="11"/>
          </p:nvPr>
        </p:nvSpPr>
        <p:spPr/>
        <p:txBody>
          <a:bodyPr/>
          <a:lstStyle/>
          <a:p>
            <a:r>
              <a:rPr lang="en-US"/>
              <a:t>Stand: April 2024 © DGPR</a:t>
            </a:r>
          </a:p>
        </p:txBody>
      </p:sp>
      <p:sp>
        <p:nvSpPr>
          <p:cNvPr id="4" name="Foliennummernplatzhalter 3">
            <a:extLst>
              <a:ext uri="{FF2B5EF4-FFF2-40B4-BE49-F238E27FC236}">
                <a16:creationId xmlns:a16="http://schemas.microsoft.com/office/drawing/2014/main" id="{05E9A31F-6344-2215-BA59-90DEDCABB25C}"/>
              </a:ext>
            </a:extLst>
          </p:cNvPr>
          <p:cNvSpPr>
            <a:spLocks noGrp="1"/>
          </p:cNvSpPr>
          <p:nvPr>
            <p:ph type="sldNum" sz="quarter" idx="12"/>
          </p:nvPr>
        </p:nvSpPr>
        <p:spPr/>
        <p:txBody>
          <a:bodyPr/>
          <a:lstStyle/>
          <a:p>
            <a:fld id="{CED527BF-6CC1-4777-B09F-C5F9542AD517}" type="slidenum">
              <a:rPr lang="de-DE" altLang="de-DE" smtClean="0"/>
              <a:pPr/>
              <a:t>18</a:t>
            </a:fld>
            <a:endParaRPr lang="de-DE" altLang="de-DE"/>
          </a:p>
        </p:txBody>
      </p:sp>
      <p:sp>
        <p:nvSpPr>
          <p:cNvPr id="5" name="Freeform 2">
            <a:extLst>
              <a:ext uri="{FF2B5EF4-FFF2-40B4-BE49-F238E27FC236}">
                <a16:creationId xmlns:a16="http://schemas.microsoft.com/office/drawing/2014/main" id="{7F279D4F-2E4D-A9F4-E435-97A935040588}"/>
              </a:ext>
            </a:extLst>
          </p:cNvPr>
          <p:cNvSpPr>
            <a:spLocks/>
          </p:cNvSpPr>
          <p:nvPr/>
        </p:nvSpPr>
        <p:spPr bwMode="auto">
          <a:xfrm>
            <a:off x="9267826" y="5445126"/>
            <a:ext cx="4829175" cy="2468563"/>
          </a:xfrm>
          <a:custGeom>
            <a:avLst/>
            <a:gdLst>
              <a:gd name="T0" fmla="*/ 2147483646 w 2142"/>
              <a:gd name="T1" fmla="*/ 2147483646 h 1095"/>
              <a:gd name="T2" fmla="*/ 2147483646 w 2142"/>
              <a:gd name="T3" fmla="*/ 2147483646 h 1095"/>
              <a:gd name="T4" fmla="*/ 2147483646 w 2142"/>
              <a:gd name="T5" fmla="*/ 2147483646 h 1095"/>
              <a:gd name="T6" fmla="*/ 2147483646 w 2142"/>
              <a:gd name="T7" fmla="*/ 2147483646 h 1095"/>
              <a:gd name="T8" fmla="*/ 2147483646 w 2142"/>
              <a:gd name="T9" fmla="*/ 2147483646 h 1095"/>
              <a:gd name="T10" fmla="*/ 2147483646 w 2142"/>
              <a:gd name="T11" fmla="*/ 2147483646 h 1095"/>
              <a:gd name="T12" fmla="*/ 2147483646 w 2142"/>
              <a:gd name="T13" fmla="*/ 2147483646 h 1095"/>
              <a:gd name="T14" fmla="*/ 2147483646 w 2142"/>
              <a:gd name="T15" fmla="*/ 2147483646 h 1095"/>
              <a:gd name="T16" fmla="*/ 2147483646 w 2142"/>
              <a:gd name="T17" fmla="*/ 2147483646 h 1095"/>
              <a:gd name="T18" fmla="*/ 2147483646 w 2142"/>
              <a:gd name="T19" fmla="*/ 2147483646 h 1095"/>
              <a:gd name="T20" fmla="*/ 2147483646 w 2142"/>
              <a:gd name="T21" fmla="*/ 2147483646 h 1095"/>
              <a:gd name="T22" fmla="*/ 2147483646 w 2142"/>
              <a:gd name="T23" fmla="*/ 2147483646 h 1095"/>
              <a:gd name="T24" fmla="*/ 2147483646 w 2142"/>
              <a:gd name="T25" fmla="*/ 2147483646 h 1095"/>
              <a:gd name="T26" fmla="*/ 2147483646 w 2142"/>
              <a:gd name="T27" fmla="*/ 2147483646 h 1095"/>
              <a:gd name="T28" fmla="*/ 2147483646 w 2142"/>
              <a:gd name="T29" fmla="*/ 2147483646 h 1095"/>
              <a:gd name="T30" fmla="*/ 0 w 2142"/>
              <a:gd name="T31" fmla="*/ 2147483646 h 1095"/>
              <a:gd name="T32" fmla="*/ 2147483646 w 2142"/>
              <a:gd name="T33" fmla="*/ 2147483646 h 1095"/>
              <a:gd name="T34" fmla="*/ 2147483646 w 2142"/>
              <a:gd name="T35" fmla="*/ 2147483646 h 1095"/>
              <a:gd name="T36" fmla="*/ 2147483646 w 2142"/>
              <a:gd name="T37" fmla="*/ 2147483646 h 1095"/>
              <a:gd name="T38" fmla="*/ 2147483646 w 2142"/>
              <a:gd name="T39" fmla="*/ 2147483646 h 1095"/>
              <a:gd name="T40" fmla="*/ 2147483646 w 2142"/>
              <a:gd name="T41" fmla="*/ 2147483646 h 1095"/>
              <a:gd name="T42" fmla="*/ 2147483646 w 2142"/>
              <a:gd name="T43" fmla="*/ 0 h 1095"/>
              <a:gd name="T44" fmla="*/ 2147483646 w 2142"/>
              <a:gd name="T45" fmla="*/ 2147483646 h 10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42" h="1095">
                <a:moveTo>
                  <a:pt x="2142" y="240"/>
                </a:moveTo>
                <a:lnTo>
                  <a:pt x="2118" y="294"/>
                </a:lnTo>
                <a:lnTo>
                  <a:pt x="2073" y="357"/>
                </a:lnTo>
                <a:lnTo>
                  <a:pt x="2013" y="444"/>
                </a:lnTo>
                <a:lnTo>
                  <a:pt x="1935" y="525"/>
                </a:lnTo>
                <a:lnTo>
                  <a:pt x="1842" y="612"/>
                </a:lnTo>
                <a:lnTo>
                  <a:pt x="1743" y="687"/>
                </a:lnTo>
                <a:lnTo>
                  <a:pt x="1665" y="738"/>
                </a:lnTo>
                <a:lnTo>
                  <a:pt x="1572" y="795"/>
                </a:lnTo>
                <a:lnTo>
                  <a:pt x="1425" y="873"/>
                </a:lnTo>
                <a:lnTo>
                  <a:pt x="1278" y="945"/>
                </a:lnTo>
                <a:lnTo>
                  <a:pt x="1161" y="984"/>
                </a:lnTo>
                <a:lnTo>
                  <a:pt x="1038" y="1029"/>
                </a:lnTo>
                <a:lnTo>
                  <a:pt x="933" y="1059"/>
                </a:lnTo>
                <a:lnTo>
                  <a:pt x="801" y="1095"/>
                </a:lnTo>
                <a:lnTo>
                  <a:pt x="0" y="252"/>
                </a:lnTo>
                <a:lnTo>
                  <a:pt x="75" y="237"/>
                </a:lnTo>
                <a:lnTo>
                  <a:pt x="189" y="195"/>
                </a:lnTo>
                <a:lnTo>
                  <a:pt x="276" y="147"/>
                </a:lnTo>
                <a:lnTo>
                  <a:pt x="336" y="96"/>
                </a:lnTo>
                <a:lnTo>
                  <a:pt x="378" y="54"/>
                </a:lnTo>
                <a:lnTo>
                  <a:pt x="408" y="0"/>
                </a:lnTo>
                <a:lnTo>
                  <a:pt x="2142" y="240"/>
                </a:lnTo>
                <a:close/>
              </a:path>
            </a:pathLst>
          </a:custGeom>
          <a:solidFill>
            <a:srgbClr val="8BBB8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 name="Freeform 3">
            <a:extLst>
              <a:ext uri="{FF2B5EF4-FFF2-40B4-BE49-F238E27FC236}">
                <a16:creationId xmlns:a16="http://schemas.microsoft.com/office/drawing/2014/main" id="{7DBD33F0-0D7D-ACFF-C357-55A8C5145E17}"/>
              </a:ext>
            </a:extLst>
          </p:cNvPr>
          <p:cNvSpPr>
            <a:spLocks/>
          </p:cNvSpPr>
          <p:nvPr/>
        </p:nvSpPr>
        <p:spPr bwMode="auto">
          <a:xfrm flipH="1">
            <a:off x="4484689" y="2347913"/>
            <a:ext cx="4173537" cy="2298700"/>
          </a:xfrm>
          <a:custGeom>
            <a:avLst/>
            <a:gdLst>
              <a:gd name="T0" fmla="*/ 2147483646 w 1851"/>
              <a:gd name="T1" fmla="*/ 2147483646 h 1020"/>
              <a:gd name="T2" fmla="*/ 2147483646 w 1851"/>
              <a:gd name="T3" fmla="*/ 2147483646 h 1020"/>
              <a:gd name="T4" fmla="*/ 2147483646 w 1851"/>
              <a:gd name="T5" fmla="*/ 2147483646 h 1020"/>
              <a:gd name="T6" fmla="*/ 2147483646 w 1851"/>
              <a:gd name="T7" fmla="*/ 2147483646 h 1020"/>
              <a:gd name="T8" fmla="*/ 2147483646 w 1851"/>
              <a:gd name="T9" fmla="*/ 2147483646 h 1020"/>
              <a:gd name="T10" fmla="*/ 2147483646 w 1851"/>
              <a:gd name="T11" fmla="*/ 2147483646 h 1020"/>
              <a:gd name="T12" fmla="*/ 2147483646 w 1851"/>
              <a:gd name="T13" fmla="*/ 2147483646 h 1020"/>
              <a:gd name="T14" fmla="*/ 2147483646 w 1851"/>
              <a:gd name="T15" fmla="*/ 2147483646 h 1020"/>
              <a:gd name="T16" fmla="*/ 2147483646 w 1851"/>
              <a:gd name="T17" fmla="*/ 2147483646 h 1020"/>
              <a:gd name="T18" fmla="*/ 2147483646 w 1851"/>
              <a:gd name="T19" fmla="*/ 2147483646 h 1020"/>
              <a:gd name="T20" fmla="*/ 2147483646 w 1851"/>
              <a:gd name="T21" fmla="*/ 2147483646 h 1020"/>
              <a:gd name="T22" fmla="*/ 2147483646 w 1851"/>
              <a:gd name="T23" fmla="*/ 2147483646 h 1020"/>
              <a:gd name="T24" fmla="*/ 0 w 1851"/>
              <a:gd name="T25" fmla="*/ 0 h 1020"/>
              <a:gd name="T26" fmla="*/ 2147483646 w 1851"/>
              <a:gd name="T27" fmla="*/ 2147483646 h 1020"/>
              <a:gd name="T28" fmla="*/ 2147483646 w 1851"/>
              <a:gd name="T29" fmla="*/ 2147483646 h 1020"/>
              <a:gd name="T30" fmla="*/ 2147483646 w 1851"/>
              <a:gd name="T31" fmla="*/ 2147483646 h 1020"/>
              <a:gd name="T32" fmla="*/ 2147483646 w 1851"/>
              <a:gd name="T33" fmla="*/ 2147483646 h 1020"/>
              <a:gd name="T34" fmla="*/ 2147483646 w 1851"/>
              <a:gd name="T35" fmla="*/ 2147483646 h 10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851" h="1020">
                <a:moveTo>
                  <a:pt x="465" y="1020"/>
                </a:moveTo>
                <a:lnTo>
                  <a:pt x="1851" y="438"/>
                </a:lnTo>
                <a:lnTo>
                  <a:pt x="1710" y="360"/>
                </a:lnTo>
                <a:lnTo>
                  <a:pt x="1518" y="273"/>
                </a:lnTo>
                <a:lnTo>
                  <a:pt x="1284" y="186"/>
                </a:lnTo>
                <a:lnTo>
                  <a:pt x="1056" y="126"/>
                </a:lnTo>
                <a:lnTo>
                  <a:pt x="852" y="81"/>
                </a:lnTo>
                <a:lnTo>
                  <a:pt x="657" y="45"/>
                </a:lnTo>
                <a:lnTo>
                  <a:pt x="525" y="30"/>
                </a:lnTo>
                <a:lnTo>
                  <a:pt x="378" y="21"/>
                </a:lnTo>
                <a:lnTo>
                  <a:pt x="273" y="9"/>
                </a:lnTo>
                <a:lnTo>
                  <a:pt x="150" y="6"/>
                </a:lnTo>
                <a:lnTo>
                  <a:pt x="0" y="0"/>
                </a:lnTo>
                <a:lnTo>
                  <a:pt x="3" y="930"/>
                </a:lnTo>
                <a:lnTo>
                  <a:pt x="114" y="936"/>
                </a:lnTo>
                <a:lnTo>
                  <a:pt x="240" y="951"/>
                </a:lnTo>
                <a:lnTo>
                  <a:pt x="354" y="975"/>
                </a:lnTo>
                <a:lnTo>
                  <a:pt x="465" y="1020"/>
                </a:lnTo>
                <a:close/>
              </a:path>
            </a:pathLst>
          </a:custGeom>
          <a:solidFill>
            <a:srgbClr val="FF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 name="Freeform 4">
            <a:extLst>
              <a:ext uri="{FF2B5EF4-FFF2-40B4-BE49-F238E27FC236}">
                <a16:creationId xmlns:a16="http://schemas.microsoft.com/office/drawing/2014/main" id="{C5E70DC2-9231-4C57-CBDC-625980D9841A}"/>
              </a:ext>
            </a:extLst>
          </p:cNvPr>
          <p:cNvSpPr>
            <a:spLocks/>
          </p:cNvSpPr>
          <p:nvPr/>
        </p:nvSpPr>
        <p:spPr bwMode="auto">
          <a:xfrm>
            <a:off x="6229351" y="6013450"/>
            <a:ext cx="4843463" cy="2184400"/>
          </a:xfrm>
          <a:custGeom>
            <a:avLst/>
            <a:gdLst>
              <a:gd name="T0" fmla="*/ 2147483646 w 2148"/>
              <a:gd name="T1" fmla="*/ 0 h 969"/>
              <a:gd name="T2" fmla="*/ 2147483646 w 2148"/>
              <a:gd name="T3" fmla="*/ 2147483646 h 969"/>
              <a:gd name="T4" fmla="*/ 2147483646 w 2148"/>
              <a:gd name="T5" fmla="*/ 2147483646 h 969"/>
              <a:gd name="T6" fmla="*/ 2147483646 w 2148"/>
              <a:gd name="T7" fmla="*/ 2147483646 h 969"/>
              <a:gd name="T8" fmla="*/ 2147483646 w 2148"/>
              <a:gd name="T9" fmla="*/ 2147483646 h 969"/>
              <a:gd name="T10" fmla="*/ 2147483646 w 2148"/>
              <a:gd name="T11" fmla="*/ 2147483646 h 969"/>
              <a:gd name="T12" fmla="*/ 2147483646 w 2148"/>
              <a:gd name="T13" fmla="*/ 2147483646 h 969"/>
              <a:gd name="T14" fmla="*/ 2147483646 w 2148"/>
              <a:gd name="T15" fmla="*/ 2147483646 h 969"/>
              <a:gd name="T16" fmla="*/ 0 w 2148"/>
              <a:gd name="T17" fmla="*/ 2147483646 h 969"/>
              <a:gd name="T18" fmla="*/ 2147483646 w 2148"/>
              <a:gd name="T19" fmla="*/ 2147483646 h 969"/>
              <a:gd name="T20" fmla="*/ 2147483646 w 2148"/>
              <a:gd name="T21" fmla="*/ 2147483646 h 969"/>
              <a:gd name="T22" fmla="*/ 2147483646 w 2148"/>
              <a:gd name="T23" fmla="*/ 2147483646 h 969"/>
              <a:gd name="T24" fmla="*/ 2147483646 w 2148"/>
              <a:gd name="T25" fmla="*/ 2147483646 h 969"/>
              <a:gd name="T26" fmla="*/ 2147483646 w 2148"/>
              <a:gd name="T27" fmla="*/ 2147483646 h 969"/>
              <a:gd name="T28" fmla="*/ 2147483646 w 2148"/>
              <a:gd name="T29" fmla="*/ 2147483646 h 969"/>
              <a:gd name="T30" fmla="*/ 2147483646 w 2148"/>
              <a:gd name="T31" fmla="*/ 2147483646 h 969"/>
              <a:gd name="T32" fmla="*/ 2147483646 w 2148"/>
              <a:gd name="T33" fmla="*/ 2147483646 h 969"/>
              <a:gd name="T34" fmla="*/ 2147483646 w 2148"/>
              <a:gd name="T35" fmla="*/ 2147483646 h 969"/>
              <a:gd name="T36" fmla="*/ 2147483646 w 2148"/>
              <a:gd name="T37" fmla="*/ 2147483646 h 969"/>
              <a:gd name="T38" fmla="*/ 2147483646 w 2148"/>
              <a:gd name="T39" fmla="*/ 2147483646 h 969"/>
              <a:gd name="T40" fmla="*/ 2147483646 w 2148"/>
              <a:gd name="T41" fmla="*/ 2147483646 h 969"/>
              <a:gd name="T42" fmla="*/ 2147483646 w 2148"/>
              <a:gd name="T43" fmla="*/ 0 h 96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48" h="969">
                <a:moveTo>
                  <a:pt x="1344" y="0"/>
                </a:moveTo>
                <a:lnTo>
                  <a:pt x="1287" y="12"/>
                </a:lnTo>
                <a:lnTo>
                  <a:pt x="1206" y="24"/>
                </a:lnTo>
                <a:lnTo>
                  <a:pt x="1125" y="27"/>
                </a:lnTo>
                <a:lnTo>
                  <a:pt x="999" y="27"/>
                </a:lnTo>
                <a:lnTo>
                  <a:pt x="942" y="24"/>
                </a:lnTo>
                <a:lnTo>
                  <a:pt x="855" y="9"/>
                </a:lnTo>
                <a:lnTo>
                  <a:pt x="810" y="3"/>
                </a:lnTo>
                <a:lnTo>
                  <a:pt x="0" y="846"/>
                </a:lnTo>
                <a:lnTo>
                  <a:pt x="102" y="864"/>
                </a:lnTo>
                <a:lnTo>
                  <a:pt x="258" y="894"/>
                </a:lnTo>
                <a:lnTo>
                  <a:pt x="426" y="924"/>
                </a:lnTo>
                <a:lnTo>
                  <a:pt x="654" y="951"/>
                </a:lnTo>
                <a:lnTo>
                  <a:pt x="846" y="963"/>
                </a:lnTo>
                <a:lnTo>
                  <a:pt x="999" y="969"/>
                </a:lnTo>
                <a:lnTo>
                  <a:pt x="1260" y="966"/>
                </a:lnTo>
                <a:lnTo>
                  <a:pt x="1419" y="954"/>
                </a:lnTo>
                <a:lnTo>
                  <a:pt x="1605" y="942"/>
                </a:lnTo>
                <a:lnTo>
                  <a:pt x="1809" y="915"/>
                </a:lnTo>
                <a:lnTo>
                  <a:pt x="1974" y="882"/>
                </a:lnTo>
                <a:lnTo>
                  <a:pt x="2148" y="840"/>
                </a:lnTo>
                <a:lnTo>
                  <a:pt x="1344" y="0"/>
                </a:lnTo>
                <a:close/>
              </a:path>
            </a:pathLst>
          </a:custGeom>
          <a:solidFill>
            <a:srgbClr val="89ABDD"/>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8" name="Freeform 5">
            <a:extLst>
              <a:ext uri="{FF2B5EF4-FFF2-40B4-BE49-F238E27FC236}">
                <a16:creationId xmlns:a16="http://schemas.microsoft.com/office/drawing/2014/main" id="{1DAAD6B1-59F2-227C-AD17-309F2DCCF2AF}"/>
              </a:ext>
            </a:extLst>
          </p:cNvPr>
          <p:cNvSpPr>
            <a:spLocks/>
          </p:cNvSpPr>
          <p:nvPr/>
        </p:nvSpPr>
        <p:spPr bwMode="auto">
          <a:xfrm>
            <a:off x="9705975" y="3335339"/>
            <a:ext cx="4559300" cy="2638425"/>
          </a:xfrm>
          <a:custGeom>
            <a:avLst/>
            <a:gdLst>
              <a:gd name="T0" fmla="*/ 2147483646 w 2022"/>
              <a:gd name="T1" fmla="*/ 2147483646 h 1170"/>
              <a:gd name="T2" fmla="*/ 2147483646 w 2022"/>
              <a:gd name="T3" fmla="*/ 2147483646 h 1170"/>
              <a:gd name="T4" fmla="*/ 2147483646 w 2022"/>
              <a:gd name="T5" fmla="*/ 2147483646 h 1170"/>
              <a:gd name="T6" fmla="*/ 2147483646 w 2022"/>
              <a:gd name="T7" fmla="*/ 2147483646 h 1170"/>
              <a:gd name="T8" fmla="*/ 2147483646 w 2022"/>
              <a:gd name="T9" fmla="*/ 2147483646 h 1170"/>
              <a:gd name="T10" fmla="*/ 2147483646 w 2022"/>
              <a:gd name="T11" fmla="*/ 2147483646 h 1170"/>
              <a:gd name="T12" fmla="*/ 2147483646 w 2022"/>
              <a:gd name="T13" fmla="*/ 2147483646 h 1170"/>
              <a:gd name="T14" fmla="*/ 2147483646 w 2022"/>
              <a:gd name="T15" fmla="*/ 2147483646 h 1170"/>
              <a:gd name="T16" fmla="*/ 2147483646 w 2022"/>
              <a:gd name="T17" fmla="*/ 2147483646 h 1170"/>
              <a:gd name="T18" fmla="*/ 2147483646 w 2022"/>
              <a:gd name="T19" fmla="*/ 2147483646 h 1170"/>
              <a:gd name="T20" fmla="*/ 2147483646 w 2022"/>
              <a:gd name="T21" fmla="*/ 2147483646 h 1170"/>
              <a:gd name="T22" fmla="*/ 2147483646 w 2022"/>
              <a:gd name="T23" fmla="*/ 2147483646 h 1170"/>
              <a:gd name="T24" fmla="*/ 2147483646 w 2022"/>
              <a:gd name="T25" fmla="*/ 2147483646 h 1170"/>
              <a:gd name="T26" fmla="*/ 2147483646 w 2022"/>
              <a:gd name="T27" fmla="*/ 2147483646 h 1170"/>
              <a:gd name="T28" fmla="*/ 2147483646 w 2022"/>
              <a:gd name="T29" fmla="*/ 2147483646 h 1170"/>
              <a:gd name="T30" fmla="*/ 2147483646 w 2022"/>
              <a:gd name="T31" fmla="*/ 2147483646 h 1170"/>
              <a:gd name="T32" fmla="*/ 2147483646 w 2022"/>
              <a:gd name="T33" fmla="*/ 2147483646 h 1170"/>
              <a:gd name="T34" fmla="*/ 2147483646 w 2022"/>
              <a:gd name="T35" fmla="*/ 2147483646 h 1170"/>
              <a:gd name="T36" fmla="*/ 2147483646 w 2022"/>
              <a:gd name="T37" fmla="*/ 0 h 1170"/>
              <a:gd name="T38" fmla="*/ 0 w 2022"/>
              <a:gd name="T39" fmla="*/ 2147483646 h 1170"/>
              <a:gd name="T40" fmla="*/ 2147483646 w 2022"/>
              <a:gd name="T41" fmla="*/ 2147483646 h 1170"/>
              <a:gd name="T42" fmla="*/ 2147483646 w 2022"/>
              <a:gd name="T43" fmla="*/ 2147483646 h 1170"/>
              <a:gd name="T44" fmla="*/ 2147483646 w 2022"/>
              <a:gd name="T45" fmla="*/ 2147483646 h 1170"/>
              <a:gd name="T46" fmla="*/ 2147483646 w 2022"/>
              <a:gd name="T47" fmla="*/ 2147483646 h 1170"/>
              <a:gd name="T48" fmla="*/ 2147483646 w 2022"/>
              <a:gd name="T49" fmla="*/ 2147483646 h 1170"/>
              <a:gd name="T50" fmla="*/ 2147483646 w 2022"/>
              <a:gd name="T51" fmla="*/ 2147483646 h 1170"/>
              <a:gd name="T52" fmla="*/ 2147483646 w 2022"/>
              <a:gd name="T53" fmla="*/ 2147483646 h 1170"/>
              <a:gd name="T54" fmla="*/ 2147483646 w 2022"/>
              <a:gd name="T55" fmla="*/ 2147483646 h 117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022" h="1170">
                <a:moveTo>
                  <a:pt x="222" y="936"/>
                </a:moveTo>
                <a:lnTo>
                  <a:pt x="1950" y="1170"/>
                </a:lnTo>
                <a:lnTo>
                  <a:pt x="2001" y="1050"/>
                </a:lnTo>
                <a:lnTo>
                  <a:pt x="2022" y="927"/>
                </a:lnTo>
                <a:lnTo>
                  <a:pt x="2022" y="819"/>
                </a:lnTo>
                <a:lnTo>
                  <a:pt x="2007" y="708"/>
                </a:lnTo>
                <a:lnTo>
                  <a:pt x="1971" y="600"/>
                </a:lnTo>
                <a:lnTo>
                  <a:pt x="1947" y="546"/>
                </a:lnTo>
                <a:lnTo>
                  <a:pt x="1917" y="486"/>
                </a:lnTo>
                <a:lnTo>
                  <a:pt x="1881" y="429"/>
                </a:lnTo>
                <a:lnTo>
                  <a:pt x="1848" y="384"/>
                </a:lnTo>
                <a:lnTo>
                  <a:pt x="1809" y="339"/>
                </a:lnTo>
                <a:lnTo>
                  <a:pt x="1761" y="279"/>
                </a:lnTo>
                <a:lnTo>
                  <a:pt x="1701" y="222"/>
                </a:lnTo>
                <a:lnTo>
                  <a:pt x="1629" y="162"/>
                </a:lnTo>
                <a:lnTo>
                  <a:pt x="1578" y="123"/>
                </a:lnTo>
                <a:lnTo>
                  <a:pt x="1515" y="81"/>
                </a:lnTo>
                <a:lnTo>
                  <a:pt x="1455" y="33"/>
                </a:lnTo>
                <a:lnTo>
                  <a:pt x="1389" y="0"/>
                </a:lnTo>
                <a:lnTo>
                  <a:pt x="0" y="585"/>
                </a:lnTo>
                <a:lnTo>
                  <a:pt x="39" y="603"/>
                </a:lnTo>
                <a:lnTo>
                  <a:pt x="69" y="621"/>
                </a:lnTo>
                <a:lnTo>
                  <a:pt x="120" y="657"/>
                </a:lnTo>
                <a:lnTo>
                  <a:pt x="168" y="705"/>
                </a:lnTo>
                <a:lnTo>
                  <a:pt x="207" y="750"/>
                </a:lnTo>
                <a:lnTo>
                  <a:pt x="231" y="813"/>
                </a:lnTo>
                <a:lnTo>
                  <a:pt x="234" y="876"/>
                </a:lnTo>
                <a:lnTo>
                  <a:pt x="222" y="936"/>
                </a:lnTo>
                <a:close/>
              </a:path>
            </a:pathLst>
          </a:custGeom>
          <a:solidFill>
            <a:srgbClr val="CCC37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9" name="Freeform 6">
            <a:extLst>
              <a:ext uri="{FF2B5EF4-FFF2-40B4-BE49-F238E27FC236}">
                <a16:creationId xmlns:a16="http://schemas.microsoft.com/office/drawing/2014/main" id="{808F6A9C-889D-45BC-383C-5C34FFE59937}"/>
              </a:ext>
            </a:extLst>
          </p:cNvPr>
          <p:cNvSpPr>
            <a:spLocks/>
          </p:cNvSpPr>
          <p:nvPr/>
        </p:nvSpPr>
        <p:spPr bwMode="auto">
          <a:xfrm>
            <a:off x="3198813" y="5438775"/>
            <a:ext cx="4864100" cy="2476500"/>
          </a:xfrm>
          <a:custGeom>
            <a:avLst/>
            <a:gdLst>
              <a:gd name="T0" fmla="*/ 0 w 2157"/>
              <a:gd name="T1" fmla="*/ 2147483646 h 1098"/>
              <a:gd name="T2" fmla="*/ 2147483646 w 2157"/>
              <a:gd name="T3" fmla="*/ 2147483646 h 1098"/>
              <a:gd name="T4" fmla="*/ 2147483646 w 2157"/>
              <a:gd name="T5" fmla="*/ 2147483646 h 1098"/>
              <a:gd name="T6" fmla="*/ 2147483646 w 2157"/>
              <a:gd name="T7" fmla="*/ 2147483646 h 1098"/>
              <a:gd name="T8" fmla="*/ 2147483646 w 2157"/>
              <a:gd name="T9" fmla="*/ 2147483646 h 1098"/>
              <a:gd name="T10" fmla="*/ 2147483646 w 2157"/>
              <a:gd name="T11" fmla="*/ 2147483646 h 1098"/>
              <a:gd name="T12" fmla="*/ 2147483646 w 2157"/>
              <a:gd name="T13" fmla="*/ 2147483646 h 1098"/>
              <a:gd name="T14" fmla="*/ 2147483646 w 2157"/>
              <a:gd name="T15" fmla="*/ 2147483646 h 1098"/>
              <a:gd name="T16" fmla="*/ 2147483646 w 2157"/>
              <a:gd name="T17" fmla="*/ 2147483646 h 1098"/>
              <a:gd name="T18" fmla="*/ 2147483646 w 2157"/>
              <a:gd name="T19" fmla="*/ 2147483646 h 1098"/>
              <a:gd name="T20" fmla="*/ 2147483646 w 2157"/>
              <a:gd name="T21" fmla="*/ 2147483646 h 1098"/>
              <a:gd name="T22" fmla="*/ 2147483646 w 2157"/>
              <a:gd name="T23" fmla="*/ 2147483646 h 1098"/>
              <a:gd name="T24" fmla="*/ 2147483646 w 2157"/>
              <a:gd name="T25" fmla="*/ 2147483646 h 1098"/>
              <a:gd name="T26" fmla="*/ 2147483646 w 2157"/>
              <a:gd name="T27" fmla="*/ 2147483646 h 1098"/>
              <a:gd name="T28" fmla="*/ 2147483646 w 2157"/>
              <a:gd name="T29" fmla="*/ 2147483646 h 1098"/>
              <a:gd name="T30" fmla="*/ 2147483646 w 2157"/>
              <a:gd name="T31" fmla="*/ 2147483646 h 1098"/>
              <a:gd name="T32" fmla="*/ 2147483646 w 2157"/>
              <a:gd name="T33" fmla="*/ 2147483646 h 1098"/>
              <a:gd name="T34" fmla="*/ 2147483646 w 2157"/>
              <a:gd name="T35" fmla="*/ 2147483646 h 1098"/>
              <a:gd name="T36" fmla="*/ 2147483646 w 2157"/>
              <a:gd name="T37" fmla="*/ 2147483646 h 1098"/>
              <a:gd name="T38" fmla="*/ 2147483646 w 2157"/>
              <a:gd name="T39" fmla="*/ 2147483646 h 1098"/>
              <a:gd name="T40" fmla="*/ 2147483646 w 2157"/>
              <a:gd name="T41" fmla="*/ 2147483646 h 1098"/>
              <a:gd name="T42" fmla="*/ 2147483646 w 2157"/>
              <a:gd name="T43" fmla="*/ 2147483646 h 1098"/>
              <a:gd name="T44" fmla="*/ 2147483646 w 2157"/>
              <a:gd name="T45" fmla="*/ 2147483646 h 1098"/>
              <a:gd name="T46" fmla="*/ 2147483646 w 2157"/>
              <a:gd name="T47" fmla="*/ 0 h 1098"/>
              <a:gd name="T48" fmla="*/ 0 w 2157"/>
              <a:gd name="T49" fmla="*/ 2147483646 h 109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157" h="1098">
                <a:moveTo>
                  <a:pt x="0" y="231"/>
                </a:moveTo>
                <a:lnTo>
                  <a:pt x="36" y="288"/>
                </a:lnTo>
                <a:lnTo>
                  <a:pt x="78" y="360"/>
                </a:lnTo>
                <a:lnTo>
                  <a:pt x="132" y="435"/>
                </a:lnTo>
                <a:lnTo>
                  <a:pt x="198" y="504"/>
                </a:lnTo>
                <a:lnTo>
                  <a:pt x="261" y="564"/>
                </a:lnTo>
                <a:lnTo>
                  <a:pt x="336" y="633"/>
                </a:lnTo>
                <a:lnTo>
                  <a:pt x="396" y="681"/>
                </a:lnTo>
                <a:lnTo>
                  <a:pt x="474" y="735"/>
                </a:lnTo>
                <a:lnTo>
                  <a:pt x="564" y="789"/>
                </a:lnTo>
                <a:lnTo>
                  <a:pt x="648" y="837"/>
                </a:lnTo>
                <a:lnTo>
                  <a:pt x="795" y="906"/>
                </a:lnTo>
                <a:lnTo>
                  <a:pt x="900" y="951"/>
                </a:lnTo>
                <a:lnTo>
                  <a:pt x="1071" y="1017"/>
                </a:lnTo>
                <a:lnTo>
                  <a:pt x="1215" y="1062"/>
                </a:lnTo>
                <a:lnTo>
                  <a:pt x="1347" y="1098"/>
                </a:lnTo>
                <a:lnTo>
                  <a:pt x="2157" y="258"/>
                </a:lnTo>
                <a:lnTo>
                  <a:pt x="2103" y="243"/>
                </a:lnTo>
                <a:lnTo>
                  <a:pt x="2031" y="222"/>
                </a:lnTo>
                <a:lnTo>
                  <a:pt x="1947" y="189"/>
                </a:lnTo>
                <a:lnTo>
                  <a:pt x="1869" y="144"/>
                </a:lnTo>
                <a:lnTo>
                  <a:pt x="1809" y="93"/>
                </a:lnTo>
                <a:lnTo>
                  <a:pt x="1779" y="57"/>
                </a:lnTo>
                <a:lnTo>
                  <a:pt x="1740" y="0"/>
                </a:lnTo>
                <a:lnTo>
                  <a:pt x="0" y="231"/>
                </a:lnTo>
                <a:close/>
              </a:path>
            </a:pathLst>
          </a:custGeom>
          <a:solidFill>
            <a:srgbClr val="BD8FD7"/>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 name="Freeform 7">
            <a:extLst>
              <a:ext uri="{FF2B5EF4-FFF2-40B4-BE49-F238E27FC236}">
                <a16:creationId xmlns:a16="http://schemas.microsoft.com/office/drawing/2014/main" id="{3937BB98-14D3-2967-24E6-BE848DEFC523}"/>
              </a:ext>
            </a:extLst>
          </p:cNvPr>
          <p:cNvSpPr>
            <a:spLocks/>
          </p:cNvSpPr>
          <p:nvPr/>
        </p:nvSpPr>
        <p:spPr bwMode="auto">
          <a:xfrm>
            <a:off x="8664575" y="2347913"/>
            <a:ext cx="4173538" cy="2298700"/>
          </a:xfrm>
          <a:custGeom>
            <a:avLst/>
            <a:gdLst>
              <a:gd name="T0" fmla="*/ 2147483646 w 1851"/>
              <a:gd name="T1" fmla="*/ 2147483646 h 1020"/>
              <a:gd name="T2" fmla="*/ 2147483646 w 1851"/>
              <a:gd name="T3" fmla="*/ 2147483646 h 1020"/>
              <a:gd name="T4" fmla="*/ 2147483646 w 1851"/>
              <a:gd name="T5" fmla="*/ 2147483646 h 1020"/>
              <a:gd name="T6" fmla="*/ 2147483646 w 1851"/>
              <a:gd name="T7" fmla="*/ 2147483646 h 1020"/>
              <a:gd name="T8" fmla="*/ 2147483646 w 1851"/>
              <a:gd name="T9" fmla="*/ 2147483646 h 1020"/>
              <a:gd name="T10" fmla="*/ 2147483646 w 1851"/>
              <a:gd name="T11" fmla="*/ 2147483646 h 1020"/>
              <a:gd name="T12" fmla="*/ 2147483646 w 1851"/>
              <a:gd name="T13" fmla="*/ 2147483646 h 1020"/>
              <a:gd name="T14" fmla="*/ 2147483646 w 1851"/>
              <a:gd name="T15" fmla="*/ 2147483646 h 1020"/>
              <a:gd name="T16" fmla="*/ 2147483646 w 1851"/>
              <a:gd name="T17" fmla="*/ 2147483646 h 1020"/>
              <a:gd name="T18" fmla="*/ 2147483646 w 1851"/>
              <a:gd name="T19" fmla="*/ 2147483646 h 1020"/>
              <a:gd name="T20" fmla="*/ 2147483646 w 1851"/>
              <a:gd name="T21" fmla="*/ 2147483646 h 1020"/>
              <a:gd name="T22" fmla="*/ 2147483646 w 1851"/>
              <a:gd name="T23" fmla="*/ 2147483646 h 1020"/>
              <a:gd name="T24" fmla="*/ 0 w 1851"/>
              <a:gd name="T25" fmla="*/ 0 h 1020"/>
              <a:gd name="T26" fmla="*/ 2147483646 w 1851"/>
              <a:gd name="T27" fmla="*/ 2147483646 h 1020"/>
              <a:gd name="T28" fmla="*/ 2147483646 w 1851"/>
              <a:gd name="T29" fmla="*/ 2147483646 h 1020"/>
              <a:gd name="T30" fmla="*/ 2147483646 w 1851"/>
              <a:gd name="T31" fmla="*/ 2147483646 h 1020"/>
              <a:gd name="T32" fmla="*/ 2147483646 w 1851"/>
              <a:gd name="T33" fmla="*/ 2147483646 h 1020"/>
              <a:gd name="T34" fmla="*/ 2147483646 w 1851"/>
              <a:gd name="T35" fmla="*/ 2147483646 h 10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851" h="1020">
                <a:moveTo>
                  <a:pt x="465" y="1020"/>
                </a:moveTo>
                <a:lnTo>
                  <a:pt x="1851" y="438"/>
                </a:lnTo>
                <a:lnTo>
                  <a:pt x="1710" y="360"/>
                </a:lnTo>
                <a:lnTo>
                  <a:pt x="1518" y="273"/>
                </a:lnTo>
                <a:lnTo>
                  <a:pt x="1284" y="186"/>
                </a:lnTo>
                <a:lnTo>
                  <a:pt x="1056" y="126"/>
                </a:lnTo>
                <a:lnTo>
                  <a:pt x="852" y="81"/>
                </a:lnTo>
                <a:lnTo>
                  <a:pt x="657" y="45"/>
                </a:lnTo>
                <a:lnTo>
                  <a:pt x="525" y="30"/>
                </a:lnTo>
                <a:lnTo>
                  <a:pt x="378" y="21"/>
                </a:lnTo>
                <a:lnTo>
                  <a:pt x="273" y="9"/>
                </a:lnTo>
                <a:lnTo>
                  <a:pt x="150" y="6"/>
                </a:lnTo>
                <a:lnTo>
                  <a:pt x="0" y="0"/>
                </a:lnTo>
                <a:lnTo>
                  <a:pt x="3" y="930"/>
                </a:lnTo>
                <a:lnTo>
                  <a:pt x="114" y="936"/>
                </a:lnTo>
                <a:lnTo>
                  <a:pt x="240" y="951"/>
                </a:lnTo>
                <a:lnTo>
                  <a:pt x="354" y="975"/>
                </a:lnTo>
                <a:lnTo>
                  <a:pt x="465" y="1020"/>
                </a:lnTo>
                <a:close/>
              </a:path>
            </a:pathLst>
          </a:custGeom>
          <a:solidFill>
            <a:srgbClr val="FFCC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1" name="Freeform 8">
            <a:extLst>
              <a:ext uri="{FF2B5EF4-FFF2-40B4-BE49-F238E27FC236}">
                <a16:creationId xmlns:a16="http://schemas.microsoft.com/office/drawing/2014/main" id="{D514A4A5-EA95-E646-4E93-B22D6C111CD1}"/>
              </a:ext>
            </a:extLst>
          </p:cNvPr>
          <p:cNvSpPr>
            <a:spLocks/>
          </p:cNvSpPr>
          <p:nvPr/>
        </p:nvSpPr>
        <p:spPr bwMode="auto">
          <a:xfrm>
            <a:off x="3051175" y="3335339"/>
            <a:ext cx="4529138" cy="2624137"/>
          </a:xfrm>
          <a:custGeom>
            <a:avLst/>
            <a:gdLst>
              <a:gd name="T0" fmla="*/ 2147483646 w 2009"/>
              <a:gd name="T1" fmla="*/ 0 h 1164"/>
              <a:gd name="T2" fmla="*/ 2147483646 w 2009"/>
              <a:gd name="T3" fmla="*/ 2147483646 h 1164"/>
              <a:gd name="T4" fmla="*/ 2147483646 w 2009"/>
              <a:gd name="T5" fmla="*/ 2147483646 h 1164"/>
              <a:gd name="T6" fmla="*/ 2147483646 w 2009"/>
              <a:gd name="T7" fmla="*/ 2147483646 h 1164"/>
              <a:gd name="T8" fmla="*/ 2147483646 w 2009"/>
              <a:gd name="T9" fmla="*/ 2147483646 h 1164"/>
              <a:gd name="T10" fmla="*/ 2147483646 w 2009"/>
              <a:gd name="T11" fmla="*/ 2147483646 h 1164"/>
              <a:gd name="T12" fmla="*/ 2147483646 w 2009"/>
              <a:gd name="T13" fmla="*/ 2147483646 h 1164"/>
              <a:gd name="T14" fmla="*/ 2147483646 w 2009"/>
              <a:gd name="T15" fmla="*/ 2147483646 h 1164"/>
              <a:gd name="T16" fmla="*/ 2147483646 w 2009"/>
              <a:gd name="T17" fmla="*/ 2147483646 h 1164"/>
              <a:gd name="T18" fmla="*/ 2147483646 w 2009"/>
              <a:gd name="T19" fmla="*/ 2147483646 h 1164"/>
              <a:gd name="T20" fmla="*/ 2147483646 w 2009"/>
              <a:gd name="T21" fmla="*/ 2147483646 h 1164"/>
              <a:gd name="T22" fmla="*/ 2147483646 w 2009"/>
              <a:gd name="T23" fmla="*/ 2147483646 h 1164"/>
              <a:gd name="T24" fmla="*/ 0 w 2009"/>
              <a:gd name="T25" fmla="*/ 2147483646 h 1164"/>
              <a:gd name="T26" fmla="*/ 2147483646 w 2009"/>
              <a:gd name="T27" fmla="*/ 2147483646 h 1164"/>
              <a:gd name="T28" fmla="*/ 2147483646 w 2009"/>
              <a:gd name="T29" fmla="*/ 2147483646 h 1164"/>
              <a:gd name="T30" fmla="*/ 2147483646 w 2009"/>
              <a:gd name="T31" fmla="*/ 2147483646 h 1164"/>
              <a:gd name="T32" fmla="*/ 2147483646 w 2009"/>
              <a:gd name="T33" fmla="*/ 2147483646 h 1164"/>
              <a:gd name="T34" fmla="*/ 2147483646 w 2009"/>
              <a:gd name="T35" fmla="*/ 2147483646 h 1164"/>
              <a:gd name="T36" fmla="*/ 2147483646 w 2009"/>
              <a:gd name="T37" fmla="*/ 2147483646 h 1164"/>
              <a:gd name="T38" fmla="*/ 2147483646 w 2009"/>
              <a:gd name="T39" fmla="*/ 2147483646 h 1164"/>
              <a:gd name="T40" fmla="*/ 2147483646 w 2009"/>
              <a:gd name="T41" fmla="*/ 2147483646 h 1164"/>
              <a:gd name="T42" fmla="*/ 2147483646 w 2009"/>
              <a:gd name="T43" fmla="*/ 2147483646 h 1164"/>
              <a:gd name="T44" fmla="*/ 2147483646 w 2009"/>
              <a:gd name="T45" fmla="*/ 2147483646 h 1164"/>
              <a:gd name="T46" fmla="*/ 2147483646 w 2009"/>
              <a:gd name="T47" fmla="*/ 2147483646 h 1164"/>
              <a:gd name="T48" fmla="*/ 2147483646 w 2009"/>
              <a:gd name="T49" fmla="*/ 2147483646 h 1164"/>
              <a:gd name="T50" fmla="*/ 2147483646 w 2009"/>
              <a:gd name="T51" fmla="*/ 2147483646 h 1164"/>
              <a:gd name="T52" fmla="*/ 2147483646 w 2009"/>
              <a:gd name="T53" fmla="*/ 0 h 116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009" h="1164">
                <a:moveTo>
                  <a:pt x="630" y="0"/>
                </a:moveTo>
                <a:lnTo>
                  <a:pt x="498" y="84"/>
                </a:lnTo>
                <a:lnTo>
                  <a:pt x="438" y="126"/>
                </a:lnTo>
                <a:lnTo>
                  <a:pt x="375" y="174"/>
                </a:lnTo>
                <a:lnTo>
                  <a:pt x="306" y="240"/>
                </a:lnTo>
                <a:lnTo>
                  <a:pt x="243" y="303"/>
                </a:lnTo>
                <a:lnTo>
                  <a:pt x="189" y="366"/>
                </a:lnTo>
                <a:lnTo>
                  <a:pt x="144" y="426"/>
                </a:lnTo>
                <a:lnTo>
                  <a:pt x="99" y="492"/>
                </a:lnTo>
                <a:lnTo>
                  <a:pt x="63" y="564"/>
                </a:lnTo>
                <a:lnTo>
                  <a:pt x="33" y="642"/>
                </a:lnTo>
                <a:lnTo>
                  <a:pt x="12" y="726"/>
                </a:lnTo>
                <a:lnTo>
                  <a:pt x="0" y="816"/>
                </a:lnTo>
                <a:lnTo>
                  <a:pt x="3" y="900"/>
                </a:lnTo>
                <a:lnTo>
                  <a:pt x="9" y="984"/>
                </a:lnTo>
                <a:lnTo>
                  <a:pt x="33" y="1068"/>
                </a:lnTo>
                <a:lnTo>
                  <a:pt x="63" y="1164"/>
                </a:lnTo>
                <a:lnTo>
                  <a:pt x="1803" y="936"/>
                </a:lnTo>
                <a:lnTo>
                  <a:pt x="1794" y="873"/>
                </a:lnTo>
                <a:lnTo>
                  <a:pt x="1797" y="813"/>
                </a:lnTo>
                <a:lnTo>
                  <a:pt x="1812" y="759"/>
                </a:lnTo>
                <a:lnTo>
                  <a:pt x="1851" y="708"/>
                </a:lnTo>
                <a:lnTo>
                  <a:pt x="1890" y="669"/>
                </a:lnTo>
                <a:lnTo>
                  <a:pt x="1933" y="637"/>
                </a:lnTo>
                <a:lnTo>
                  <a:pt x="1979" y="607"/>
                </a:lnTo>
                <a:lnTo>
                  <a:pt x="2009" y="589"/>
                </a:lnTo>
                <a:lnTo>
                  <a:pt x="630" y="0"/>
                </a:lnTo>
                <a:close/>
              </a:path>
            </a:pathLst>
          </a:custGeom>
          <a:solidFill>
            <a:srgbClr val="FF6F8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2" name="Rectangle 10">
            <a:extLst>
              <a:ext uri="{FF2B5EF4-FFF2-40B4-BE49-F238E27FC236}">
                <a16:creationId xmlns:a16="http://schemas.microsoft.com/office/drawing/2014/main" id="{BA60C84C-84D6-1BD8-A46D-70665B121797}"/>
              </a:ext>
            </a:extLst>
          </p:cNvPr>
          <p:cNvSpPr>
            <a:spLocks noChangeArrowheads="1"/>
          </p:cNvSpPr>
          <p:nvPr/>
        </p:nvSpPr>
        <p:spPr bwMode="auto">
          <a:xfrm>
            <a:off x="9178925" y="3265489"/>
            <a:ext cx="203835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eaLnBrk="1" hangingPunct="1">
              <a:spcBef>
                <a:spcPct val="0"/>
              </a:spcBef>
              <a:buClrTx/>
              <a:buFontTx/>
              <a:buNone/>
              <a:defRPr/>
            </a:pPr>
            <a:r>
              <a:rPr lang="de-DE" altLang="de-DE" sz="2557">
                <a:ea typeface="Arial" charset="0"/>
              </a:rPr>
              <a:t>Cholesterin</a:t>
            </a:r>
          </a:p>
        </p:txBody>
      </p:sp>
      <p:sp>
        <p:nvSpPr>
          <p:cNvPr id="13" name="Rectangle 11">
            <a:extLst>
              <a:ext uri="{FF2B5EF4-FFF2-40B4-BE49-F238E27FC236}">
                <a16:creationId xmlns:a16="http://schemas.microsoft.com/office/drawing/2014/main" id="{D18FE5E5-1588-89E3-1645-716CD4E83A71}"/>
              </a:ext>
            </a:extLst>
          </p:cNvPr>
          <p:cNvSpPr>
            <a:spLocks noChangeArrowheads="1"/>
          </p:cNvSpPr>
          <p:nvPr/>
        </p:nvSpPr>
        <p:spPr bwMode="auto">
          <a:xfrm>
            <a:off x="10493375" y="6081714"/>
            <a:ext cx="2209800"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eaLnBrk="1" hangingPunct="1">
              <a:spcBef>
                <a:spcPct val="0"/>
              </a:spcBef>
              <a:buClrTx/>
              <a:buFontTx/>
              <a:buNone/>
              <a:defRPr/>
            </a:pPr>
            <a:r>
              <a:rPr lang="de-DE" altLang="de-DE" sz="2557">
                <a:ea typeface="Arial" charset="0"/>
              </a:rPr>
              <a:t>Bewegungs-</a:t>
            </a:r>
            <a:br>
              <a:rPr lang="de-DE" altLang="de-DE" sz="2557">
                <a:ea typeface="Arial" charset="0"/>
              </a:rPr>
            </a:br>
            <a:r>
              <a:rPr lang="de-DE" altLang="de-DE" sz="2557">
                <a:ea typeface="Arial" charset="0"/>
              </a:rPr>
              <a:t>mangel</a:t>
            </a:r>
          </a:p>
        </p:txBody>
      </p:sp>
      <p:sp>
        <p:nvSpPr>
          <p:cNvPr id="14" name="Rectangle 12">
            <a:extLst>
              <a:ext uri="{FF2B5EF4-FFF2-40B4-BE49-F238E27FC236}">
                <a16:creationId xmlns:a16="http://schemas.microsoft.com/office/drawing/2014/main" id="{A7E71457-63E6-D40E-0678-520A0D41C70C}"/>
              </a:ext>
            </a:extLst>
          </p:cNvPr>
          <p:cNvSpPr>
            <a:spLocks noChangeArrowheads="1"/>
          </p:cNvSpPr>
          <p:nvPr/>
        </p:nvSpPr>
        <p:spPr bwMode="auto">
          <a:xfrm>
            <a:off x="6813550" y="3278189"/>
            <a:ext cx="1335088"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algn="ctr" eaLnBrk="1" hangingPunct="1">
              <a:spcBef>
                <a:spcPct val="0"/>
              </a:spcBef>
              <a:buClrTx/>
              <a:buFontTx/>
              <a:buNone/>
              <a:defRPr/>
            </a:pPr>
            <a:r>
              <a:rPr lang="de-DE" altLang="de-DE" sz="2557">
                <a:ea typeface="Arial" charset="0"/>
              </a:rPr>
              <a:t>Nikotin</a:t>
            </a:r>
          </a:p>
        </p:txBody>
      </p:sp>
      <p:sp>
        <p:nvSpPr>
          <p:cNvPr id="15" name="Rectangle 13">
            <a:extLst>
              <a:ext uri="{FF2B5EF4-FFF2-40B4-BE49-F238E27FC236}">
                <a16:creationId xmlns:a16="http://schemas.microsoft.com/office/drawing/2014/main" id="{3002334A-8F7B-25F4-31E5-AB1837F78D78}"/>
              </a:ext>
            </a:extLst>
          </p:cNvPr>
          <p:cNvSpPr>
            <a:spLocks noChangeArrowheads="1"/>
          </p:cNvSpPr>
          <p:nvPr/>
        </p:nvSpPr>
        <p:spPr bwMode="auto">
          <a:xfrm>
            <a:off x="4703763" y="6088064"/>
            <a:ext cx="1911350"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eaLnBrk="1" hangingPunct="1">
              <a:spcBef>
                <a:spcPct val="0"/>
              </a:spcBef>
              <a:buClrTx/>
              <a:buFontTx/>
              <a:buNone/>
              <a:defRPr/>
            </a:pPr>
            <a:r>
              <a:rPr lang="de-DE" altLang="de-DE" sz="2557">
                <a:ea typeface="Arial" charset="0"/>
              </a:rPr>
              <a:t>erhöhter</a:t>
            </a:r>
          </a:p>
          <a:p>
            <a:pPr eaLnBrk="1" hangingPunct="1">
              <a:spcBef>
                <a:spcPct val="0"/>
              </a:spcBef>
              <a:buClrTx/>
              <a:buFontTx/>
              <a:buNone/>
              <a:defRPr/>
            </a:pPr>
            <a:r>
              <a:rPr lang="de-DE" altLang="de-DE" sz="2557">
                <a:ea typeface="Arial" charset="0"/>
              </a:rPr>
              <a:t>Blutzucker</a:t>
            </a:r>
          </a:p>
        </p:txBody>
      </p:sp>
      <p:sp>
        <p:nvSpPr>
          <p:cNvPr id="16" name="Rectangle 14">
            <a:extLst>
              <a:ext uri="{FF2B5EF4-FFF2-40B4-BE49-F238E27FC236}">
                <a16:creationId xmlns:a16="http://schemas.microsoft.com/office/drawing/2014/main" id="{2B4E5E05-9D8A-4574-B9CF-B93E3CB4A530}"/>
              </a:ext>
            </a:extLst>
          </p:cNvPr>
          <p:cNvSpPr>
            <a:spLocks noChangeArrowheads="1"/>
          </p:cNvSpPr>
          <p:nvPr/>
        </p:nvSpPr>
        <p:spPr bwMode="auto">
          <a:xfrm>
            <a:off x="11123613" y="4597401"/>
            <a:ext cx="222885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algn="ctr" eaLnBrk="1" hangingPunct="1">
              <a:spcBef>
                <a:spcPct val="0"/>
              </a:spcBef>
              <a:buClrTx/>
              <a:buFontTx/>
              <a:buNone/>
              <a:defRPr/>
            </a:pPr>
            <a:r>
              <a:rPr lang="de-DE" altLang="de-DE" sz="2557">
                <a:solidFill>
                  <a:srgbClr val="000066"/>
                </a:solidFill>
                <a:ea typeface="Arial" charset="0"/>
              </a:rPr>
              <a:t>Übergewicht</a:t>
            </a:r>
          </a:p>
        </p:txBody>
      </p:sp>
      <p:sp>
        <p:nvSpPr>
          <p:cNvPr id="17" name="Rectangle 15">
            <a:extLst>
              <a:ext uri="{FF2B5EF4-FFF2-40B4-BE49-F238E27FC236}">
                <a16:creationId xmlns:a16="http://schemas.microsoft.com/office/drawing/2014/main" id="{7C4011C4-4AD8-E14C-7934-BD78FA47E93B}"/>
              </a:ext>
            </a:extLst>
          </p:cNvPr>
          <p:cNvSpPr>
            <a:spLocks noChangeArrowheads="1"/>
          </p:cNvSpPr>
          <p:nvPr/>
        </p:nvSpPr>
        <p:spPr bwMode="auto">
          <a:xfrm>
            <a:off x="7826376" y="6667501"/>
            <a:ext cx="1751013"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algn="ctr" eaLnBrk="1" hangingPunct="1">
              <a:spcBef>
                <a:spcPct val="0"/>
              </a:spcBef>
              <a:buClrTx/>
              <a:buFontTx/>
              <a:buNone/>
              <a:defRPr/>
            </a:pPr>
            <a:r>
              <a:rPr lang="de-DE" altLang="de-DE" sz="2557">
                <a:ea typeface="Arial" charset="0"/>
              </a:rPr>
              <a:t>erhöhter</a:t>
            </a:r>
          </a:p>
          <a:p>
            <a:pPr algn="ctr" eaLnBrk="1" hangingPunct="1">
              <a:spcBef>
                <a:spcPct val="0"/>
              </a:spcBef>
              <a:buClrTx/>
              <a:buFontTx/>
              <a:buNone/>
              <a:defRPr/>
            </a:pPr>
            <a:r>
              <a:rPr lang="de-DE" altLang="de-DE" sz="2557">
                <a:ea typeface="Arial" charset="0"/>
              </a:rPr>
              <a:t>Blutdruck</a:t>
            </a:r>
          </a:p>
        </p:txBody>
      </p:sp>
      <p:sp>
        <p:nvSpPr>
          <p:cNvPr id="18" name="Rectangle 16">
            <a:extLst>
              <a:ext uri="{FF2B5EF4-FFF2-40B4-BE49-F238E27FC236}">
                <a16:creationId xmlns:a16="http://schemas.microsoft.com/office/drawing/2014/main" id="{2C1F9BBC-A8CF-43D0-BB80-83558A1F0F57}"/>
              </a:ext>
            </a:extLst>
          </p:cNvPr>
          <p:cNvSpPr>
            <a:spLocks noChangeArrowheads="1"/>
          </p:cNvSpPr>
          <p:nvPr/>
        </p:nvSpPr>
        <p:spPr bwMode="auto">
          <a:xfrm>
            <a:off x="3729039" y="4383089"/>
            <a:ext cx="2435225"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eaLnBrk="1" hangingPunct="1">
              <a:spcBef>
                <a:spcPct val="0"/>
              </a:spcBef>
              <a:buClrTx/>
              <a:buFontTx/>
              <a:buNone/>
              <a:defRPr/>
            </a:pPr>
            <a:r>
              <a:rPr lang="de-DE" altLang="de-DE" sz="2557">
                <a:ea typeface="Arial" charset="0"/>
              </a:rPr>
              <a:t>Psychosoziale</a:t>
            </a:r>
          </a:p>
          <a:p>
            <a:pPr eaLnBrk="1" hangingPunct="1">
              <a:spcBef>
                <a:spcPct val="0"/>
              </a:spcBef>
              <a:buClrTx/>
              <a:buFontTx/>
              <a:buNone/>
              <a:defRPr/>
            </a:pPr>
            <a:r>
              <a:rPr lang="de-DE" altLang="de-DE" sz="2557">
                <a:ea typeface="Arial" charset="0"/>
              </a:rPr>
              <a:t>Faktoren</a:t>
            </a:r>
          </a:p>
        </p:txBody>
      </p:sp>
      <p:sp>
        <p:nvSpPr>
          <p:cNvPr id="19" name="Freeform 17">
            <a:extLst>
              <a:ext uri="{FF2B5EF4-FFF2-40B4-BE49-F238E27FC236}">
                <a16:creationId xmlns:a16="http://schemas.microsoft.com/office/drawing/2014/main" id="{CA4C26B3-9703-EC8B-12FE-16C5454ADDD5}"/>
              </a:ext>
            </a:extLst>
          </p:cNvPr>
          <p:cNvSpPr>
            <a:spLocks/>
          </p:cNvSpPr>
          <p:nvPr/>
        </p:nvSpPr>
        <p:spPr bwMode="auto">
          <a:xfrm flipH="1">
            <a:off x="4470400" y="2347913"/>
            <a:ext cx="4173538" cy="2298700"/>
          </a:xfrm>
          <a:custGeom>
            <a:avLst/>
            <a:gdLst>
              <a:gd name="T0" fmla="*/ 2147483646 w 1851"/>
              <a:gd name="T1" fmla="*/ 2147483646 h 1020"/>
              <a:gd name="T2" fmla="*/ 2147483646 w 1851"/>
              <a:gd name="T3" fmla="*/ 2147483646 h 1020"/>
              <a:gd name="T4" fmla="*/ 2147483646 w 1851"/>
              <a:gd name="T5" fmla="*/ 2147483646 h 1020"/>
              <a:gd name="T6" fmla="*/ 2147483646 w 1851"/>
              <a:gd name="T7" fmla="*/ 2147483646 h 1020"/>
              <a:gd name="T8" fmla="*/ 2147483646 w 1851"/>
              <a:gd name="T9" fmla="*/ 2147483646 h 1020"/>
              <a:gd name="T10" fmla="*/ 2147483646 w 1851"/>
              <a:gd name="T11" fmla="*/ 2147483646 h 1020"/>
              <a:gd name="T12" fmla="*/ 2147483646 w 1851"/>
              <a:gd name="T13" fmla="*/ 2147483646 h 1020"/>
              <a:gd name="T14" fmla="*/ 2147483646 w 1851"/>
              <a:gd name="T15" fmla="*/ 2147483646 h 1020"/>
              <a:gd name="T16" fmla="*/ 2147483646 w 1851"/>
              <a:gd name="T17" fmla="*/ 2147483646 h 1020"/>
              <a:gd name="T18" fmla="*/ 2147483646 w 1851"/>
              <a:gd name="T19" fmla="*/ 2147483646 h 1020"/>
              <a:gd name="T20" fmla="*/ 2147483646 w 1851"/>
              <a:gd name="T21" fmla="*/ 2147483646 h 1020"/>
              <a:gd name="T22" fmla="*/ 2147483646 w 1851"/>
              <a:gd name="T23" fmla="*/ 2147483646 h 1020"/>
              <a:gd name="T24" fmla="*/ 0 w 1851"/>
              <a:gd name="T25" fmla="*/ 0 h 1020"/>
              <a:gd name="T26" fmla="*/ 2147483646 w 1851"/>
              <a:gd name="T27" fmla="*/ 2147483646 h 1020"/>
              <a:gd name="T28" fmla="*/ 2147483646 w 1851"/>
              <a:gd name="T29" fmla="*/ 2147483646 h 1020"/>
              <a:gd name="T30" fmla="*/ 2147483646 w 1851"/>
              <a:gd name="T31" fmla="*/ 2147483646 h 1020"/>
              <a:gd name="T32" fmla="*/ 2147483646 w 1851"/>
              <a:gd name="T33" fmla="*/ 2147483646 h 1020"/>
              <a:gd name="T34" fmla="*/ 2147483646 w 1851"/>
              <a:gd name="T35" fmla="*/ 2147483646 h 10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851" h="1020">
                <a:moveTo>
                  <a:pt x="465" y="1020"/>
                </a:moveTo>
                <a:lnTo>
                  <a:pt x="1851" y="438"/>
                </a:lnTo>
                <a:lnTo>
                  <a:pt x="1710" y="360"/>
                </a:lnTo>
                <a:lnTo>
                  <a:pt x="1518" y="273"/>
                </a:lnTo>
                <a:lnTo>
                  <a:pt x="1284" y="186"/>
                </a:lnTo>
                <a:lnTo>
                  <a:pt x="1056" y="126"/>
                </a:lnTo>
                <a:lnTo>
                  <a:pt x="852" y="81"/>
                </a:lnTo>
                <a:lnTo>
                  <a:pt x="657" y="45"/>
                </a:lnTo>
                <a:lnTo>
                  <a:pt x="525" y="30"/>
                </a:lnTo>
                <a:lnTo>
                  <a:pt x="378" y="21"/>
                </a:lnTo>
                <a:lnTo>
                  <a:pt x="273" y="9"/>
                </a:lnTo>
                <a:lnTo>
                  <a:pt x="150" y="6"/>
                </a:lnTo>
                <a:lnTo>
                  <a:pt x="0" y="0"/>
                </a:lnTo>
                <a:lnTo>
                  <a:pt x="3" y="930"/>
                </a:lnTo>
                <a:lnTo>
                  <a:pt x="114" y="936"/>
                </a:lnTo>
                <a:lnTo>
                  <a:pt x="240" y="951"/>
                </a:lnTo>
                <a:lnTo>
                  <a:pt x="354" y="975"/>
                </a:lnTo>
                <a:lnTo>
                  <a:pt x="465" y="1020"/>
                </a:lnTo>
                <a:close/>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0" name="Freeform 18">
            <a:extLst>
              <a:ext uri="{FF2B5EF4-FFF2-40B4-BE49-F238E27FC236}">
                <a16:creationId xmlns:a16="http://schemas.microsoft.com/office/drawing/2014/main" id="{FF6D1ED9-C7FA-625C-9485-878CECE60D0A}"/>
              </a:ext>
            </a:extLst>
          </p:cNvPr>
          <p:cNvSpPr>
            <a:spLocks/>
          </p:cNvSpPr>
          <p:nvPr/>
        </p:nvSpPr>
        <p:spPr bwMode="auto">
          <a:xfrm>
            <a:off x="3036889" y="3335339"/>
            <a:ext cx="4530725" cy="2624137"/>
          </a:xfrm>
          <a:custGeom>
            <a:avLst/>
            <a:gdLst>
              <a:gd name="T0" fmla="*/ 2147483646 w 2009"/>
              <a:gd name="T1" fmla="*/ 0 h 1164"/>
              <a:gd name="T2" fmla="*/ 2147483646 w 2009"/>
              <a:gd name="T3" fmla="*/ 2147483646 h 1164"/>
              <a:gd name="T4" fmla="*/ 2147483646 w 2009"/>
              <a:gd name="T5" fmla="*/ 2147483646 h 1164"/>
              <a:gd name="T6" fmla="*/ 2147483646 w 2009"/>
              <a:gd name="T7" fmla="*/ 2147483646 h 1164"/>
              <a:gd name="T8" fmla="*/ 2147483646 w 2009"/>
              <a:gd name="T9" fmla="*/ 2147483646 h 1164"/>
              <a:gd name="T10" fmla="*/ 2147483646 w 2009"/>
              <a:gd name="T11" fmla="*/ 2147483646 h 1164"/>
              <a:gd name="T12" fmla="*/ 2147483646 w 2009"/>
              <a:gd name="T13" fmla="*/ 2147483646 h 1164"/>
              <a:gd name="T14" fmla="*/ 2147483646 w 2009"/>
              <a:gd name="T15" fmla="*/ 2147483646 h 1164"/>
              <a:gd name="T16" fmla="*/ 2147483646 w 2009"/>
              <a:gd name="T17" fmla="*/ 2147483646 h 1164"/>
              <a:gd name="T18" fmla="*/ 2147483646 w 2009"/>
              <a:gd name="T19" fmla="*/ 2147483646 h 1164"/>
              <a:gd name="T20" fmla="*/ 2147483646 w 2009"/>
              <a:gd name="T21" fmla="*/ 2147483646 h 1164"/>
              <a:gd name="T22" fmla="*/ 2147483646 w 2009"/>
              <a:gd name="T23" fmla="*/ 2147483646 h 1164"/>
              <a:gd name="T24" fmla="*/ 0 w 2009"/>
              <a:gd name="T25" fmla="*/ 2147483646 h 1164"/>
              <a:gd name="T26" fmla="*/ 2147483646 w 2009"/>
              <a:gd name="T27" fmla="*/ 2147483646 h 1164"/>
              <a:gd name="T28" fmla="*/ 2147483646 w 2009"/>
              <a:gd name="T29" fmla="*/ 2147483646 h 1164"/>
              <a:gd name="T30" fmla="*/ 2147483646 w 2009"/>
              <a:gd name="T31" fmla="*/ 2147483646 h 1164"/>
              <a:gd name="T32" fmla="*/ 2147483646 w 2009"/>
              <a:gd name="T33" fmla="*/ 2147483646 h 1164"/>
              <a:gd name="T34" fmla="*/ 2147483646 w 2009"/>
              <a:gd name="T35" fmla="*/ 2147483646 h 1164"/>
              <a:gd name="T36" fmla="*/ 2147483646 w 2009"/>
              <a:gd name="T37" fmla="*/ 2147483646 h 1164"/>
              <a:gd name="T38" fmla="*/ 2147483646 w 2009"/>
              <a:gd name="T39" fmla="*/ 2147483646 h 1164"/>
              <a:gd name="T40" fmla="*/ 2147483646 w 2009"/>
              <a:gd name="T41" fmla="*/ 2147483646 h 1164"/>
              <a:gd name="T42" fmla="*/ 2147483646 w 2009"/>
              <a:gd name="T43" fmla="*/ 2147483646 h 1164"/>
              <a:gd name="T44" fmla="*/ 2147483646 w 2009"/>
              <a:gd name="T45" fmla="*/ 2147483646 h 1164"/>
              <a:gd name="T46" fmla="*/ 2147483646 w 2009"/>
              <a:gd name="T47" fmla="*/ 2147483646 h 1164"/>
              <a:gd name="T48" fmla="*/ 2147483646 w 2009"/>
              <a:gd name="T49" fmla="*/ 2147483646 h 1164"/>
              <a:gd name="T50" fmla="*/ 2147483646 w 2009"/>
              <a:gd name="T51" fmla="*/ 2147483646 h 1164"/>
              <a:gd name="T52" fmla="*/ 2147483646 w 2009"/>
              <a:gd name="T53" fmla="*/ 0 h 116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009" h="1164">
                <a:moveTo>
                  <a:pt x="630" y="0"/>
                </a:moveTo>
                <a:lnTo>
                  <a:pt x="498" y="84"/>
                </a:lnTo>
                <a:lnTo>
                  <a:pt x="438" y="126"/>
                </a:lnTo>
                <a:lnTo>
                  <a:pt x="375" y="174"/>
                </a:lnTo>
                <a:lnTo>
                  <a:pt x="306" y="240"/>
                </a:lnTo>
                <a:lnTo>
                  <a:pt x="243" y="303"/>
                </a:lnTo>
                <a:lnTo>
                  <a:pt x="189" y="366"/>
                </a:lnTo>
                <a:lnTo>
                  <a:pt x="144" y="426"/>
                </a:lnTo>
                <a:lnTo>
                  <a:pt x="99" y="492"/>
                </a:lnTo>
                <a:lnTo>
                  <a:pt x="63" y="564"/>
                </a:lnTo>
                <a:lnTo>
                  <a:pt x="33" y="642"/>
                </a:lnTo>
                <a:lnTo>
                  <a:pt x="12" y="726"/>
                </a:lnTo>
                <a:lnTo>
                  <a:pt x="0" y="816"/>
                </a:lnTo>
                <a:lnTo>
                  <a:pt x="3" y="900"/>
                </a:lnTo>
                <a:lnTo>
                  <a:pt x="9" y="984"/>
                </a:lnTo>
                <a:lnTo>
                  <a:pt x="33" y="1068"/>
                </a:lnTo>
                <a:lnTo>
                  <a:pt x="63" y="1164"/>
                </a:lnTo>
                <a:lnTo>
                  <a:pt x="1803" y="936"/>
                </a:lnTo>
                <a:lnTo>
                  <a:pt x="1794" y="873"/>
                </a:lnTo>
                <a:lnTo>
                  <a:pt x="1797" y="813"/>
                </a:lnTo>
                <a:lnTo>
                  <a:pt x="1812" y="759"/>
                </a:lnTo>
                <a:lnTo>
                  <a:pt x="1851" y="708"/>
                </a:lnTo>
                <a:lnTo>
                  <a:pt x="1890" y="669"/>
                </a:lnTo>
                <a:lnTo>
                  <a:pt x="1933" y="637"/>
                </a:lnTo>
                <a:lnTo>
                  <a:pt x="1979" y="607"/>
                </a:lnTo>
                <a:lnTo>
                  <a:pt x="2009" y="589"/>
                </a:lnTo>
                <a:lnTo>
                  <a:pt x="630" y="0"/>
                </a:lnTo>
                <a:close/>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1" name="Freeform 19">
            <a:extLst>
              <a:ext uri="{FF2B5EF4-FFF2-40B4-BE49-F238E27FC236}">
                <a16:creationId xmlns:a16="http://schemas.microsoft.com/office/drawing/2014/main" id="{F91B2452-27E0-C0CA-53B4-2FB02B31F08A}"/>
              </a:ext>
            </a:extLst>
          </p:cNvPr>
          <p:cNvSpPr>
            <a:spLocks/>
          </p:cNvSpPr>
          <p:nvPr/>
        </p:nvSpPr>
        <p:spPr bwMode="auto">
          <a:xfrm>
            <a:off x="9263064" y="5440363"/>
            <a:ext cx="4829175" cy="2470150"/>
          </a:xfrm>
          <a:custGeom>
            <a:avLst/>
            <a:gdLst>
              <a:gd name="T0" fmla="*/ 2147483646 w 2142"/>
              <a:gd name="T1" fmla="*/ 2147483646 h 1095"/>
              <a:gd name="T2" fmla="*/ 2147483646 w 2142"/>
              <a:gd name="T3" fmla="*/ 2147483646 h 1095"/>
              <a:gd name="T4" fmla="*/ 2147483646 w 2142"/>
              <a:gd name="T5" fmla="*/ 2147483646 h 1095"/>
              <a:gd name="T6" fmla="*/ 2147483646 w 2142"/>
              <a:gd name="T7" fmla="*/ 2147483646 h 1095"/>
              <a:gd name="T8" fmla="*/ 2147483646 w 2142"/>
              <a:gd name="T9" fmla="*/ 2147483646 h 1095"/>
              <a:gd name="T10" fmla="*/ 2147483646 w 2142"/>
              <a:gd name="T11" fmla="*/ 2147483646 h 1095"/>
              <a:gd name="T12" fmla="*/ 2147483646 w 2142"/>
              <a:gd name="T13" fmla="*/ 2147483646 h 1095"/>
              <a:gd name="T14" fmla="*/ 2147483646 w 2142"/>
              <a:gd name="T15" fmla="*/ 2147483646 h 1095"/>
              <a:gd name="T16" fmla="*/ 2147483646 w 2142"/>
              <a:gd name="T17" fmla="*/ 2147483646 h 1095"/>
              <a:gd name="T18" fmla="*/ 2147483646 w 2142"/>
              <a:gd name="T19" fmla="*/ 2147483646 h 1095"/>
              <a:gd name="T20" fmla="*/ 2147483646 w 2142"/>
              <a:gd name="T21" fmla="*/ 2147483646 h 1095"/>
              <a:gd name="T22" fmla="*/ 2147483646 w 2142"/>
              <a:gd name="T23" fmla="*/ 2147483646 h 1095"/>
              <a:gd name="T24" fmla="*/ 2147483646 w 2142"/>
              <a:gd name="T25" fmla="*/ 2147483646 h 1095"/>
              <a:gd name="T26" fmla="*/ 2147483646 w 2142"/>
              <a:gd name="T27" fmla="*/ 2147483646 h 1095"/>
              <a:gd name="T28" fmla="*/ 2147483646 w 2142"/>
              <a:gd name="T29" fmla="*/ 2147483646 h 1095"/>
              <a:gd name="T30" fmla="*/ 0 w 2142"/>
              <a:gd name="T31" fmla="*/ 2147483646 h 1095"/>
              <a:gd name="T32" fmla="*/ 2147483646 w 2142"/>
              <a:gd name="T33" fmla="*/ 2147483646 h 1095"/>
              <a:gd name="T34" fmla="*/ 2147483646 w 2142"/>
              <a:gd name="T35" fmla="*/ 2147483646 h 1095"/>
              <a:gd name="T36" fmla="*/ 2147483646 w 2142"/>
              <a:gd name="T37" fmla="*/ 2147483646 h 1095"/>
              <a:gd name="T38" fmla="*/ 2147483646 w 2142"/>
              <a:gd name="T39" fmla="*/ 2147483646 h 1095"/>
              <a:gd name="T40" fmla="*/ 2147483646 w 2142"/>
              <a:gd name="T41" fmla="*/ 2147483646 h 1095"/>
              <a:gd name="T42" fmla="*/ 2147483646 w 2142"/>
              <a:gd name="T43" fmla="*/ 0 h 1095"/>
              <a:gd name="T44" fmla="*/ 2147483646 w 2142"/>
              <a:gd name="T45" fmla="*/ 2147483646 h 10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42" h="1095">
                <a:moveTo>
                  <a:pt x="2142" y="240"/>
                </a:moveTo>
                <a:lnTo>
                  <a:pt x="2118" y="294"/>
                </a:lnTo>
                <a:lnTo>
                  <a:pt x="2073" y="357"/>
                </a:lnTo>
                <a:lnTo>
                  <a:pt x="2013" y="444"/>
                </a:lnTo>
                <a:lnTo>
                  <a:pt x="1935" y="525"/>
                </a:lnTo>
                <a:lnTo>
                  <a:pt x="1842" y="612"/>
                </a:lnTo>
                <a:lnTo>
                  <a:pt x="1743" y="687"/>
                </a:lnTo>
                <a:lnTo>
                  <a:pt x="1665" y="738"/>
                </a:lnTo>
                <a:lnTo>
                  <a:pt x="1572" y="795"/>
                </a:lnTo>
                <a:lnTo>
                  <a:pt x="1425" y="873"/>
                </a:lnTo>
                <a:lnTo>
                  <a:pt x="1278" y="945"/>
                </a:lnTo>
                <a:lnTo>
                  <a:pt x="1161" y="984"/>
                </a:lnTo>
                <a:lnTo>
                  <a:pt x="1038" y="1029"/>
                </a:lnTo>
                <a:lnTo>
                  <a:pt x="933" y="1059"/>
                </a:lnTo>
                <a:lnTo>
                  <a:pt x="801" y="1095"/>
                </a:lnTo>
                <a:lnTo>
                  <a:pt x="0" y="252"/>
                </a:lnTo>
                <a:lnTo>
                  <a:pt x="75" y="237"/>
                </a:lnTo>
                <a:lnTo>
                  <a:pt x="189" y="195"/>
                </a:lnTo>
                <a:lnTo>
                  <a:pt x="276" y="147"/>
                </a:lnTo>
                <a:lnTo>
                  <a:pt x="336" y="96"/>
                </a:lnTo>
                <a:lnTo>
                  <a:pt x="378" y="54"/>
                </a:lnTo>
                <a:lnTo>
                  <a:pt x="408" y="0"/>
                </a:lnTo>
                <a:lnTo>
                  <a:pt x="2142" y="240"/>
                </a:lnTo>
                <a:close/>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2" name="Freeform 31">
            <a:extLst>
              <a:ext uri="{FF2B5EF4-FFF2-40B4-BE49-F238E27FC236}">
                <a16:creationId xmlns:a16="http://schemas.microsoft.com/office/drawing/2014/main" id="{BC67AED0-2F04-7080-1464-2C2C7E30E814}"/>
              </a:ext>
            </a:extLst>
          </p:cNvPr>
          <p:cNvSpPr>
            <a:spLocks/>
          </p:cNvSpPr>
          <p:nvPr/>
        </p:nvSpPr>
        <p:spPr bwMode="auto">
          <a:xfrm>
            <a:off x="6229351" y="6013450"/>
            <a:ext cx="4843463" cy="2184400"/>
          </a:xfrm>
          <a:custGeom>
            <a:avLst/>
            <a:gdLst>
              <a:gd name="T0" fmla="*/ 2147483646 w 2148"/>
              <a:gd name="T1" fmla="*/ 0 h 969"/>
              <a:gd name="T2" fmla="*/ 2147483646 w 2148"/>
              <a:gd name="T3" fmla="*/ 2147483646 h 969"/>
              <a:gd name="T4" fmla="*/ 2147483646 w 2148"/>
              <a:gd name="T5" fmla="*/ 2147483646 h 969"/>
              <a:gd name="T6" fmla="*/ 2147483646 w 2148"/>
              <a:gd name="T7" fmla="*/ 2147483646 h 969"/>
              <a:gd name="T8" fmla="*/ 2147483646 w 2148"/>
              <a:gd name="T9" fmla="*/ 2147483646 h 969"/>
              <a:gd name="T10" fmla="*/ 2147483646 w 2148"/>
              <a:gd name="T11" fmla="*/ 2147483646 h 969"/>
              <a:gd name="T12" fmla="*/ 2147483646 w 2148"/>
              <a:gd name="T13" fmla="*/ 2147483646 h 969"/>
              <a:gd name="T14" fmla="*/ 2147483646 w 2148"/>
              <a:gd name="T15" fmla="*/ 2147483646 h 969"/>
              <a:gd name="T16" fmla="*/ 0 w 2148"/>
              <a:gd name="T17" fmla="*/ 2147483646 h 969"/>
              <a:gd name="T18" fmla="*/ 2147483646 w 2148"/>
              <a:gd name="T19" fmla="*/ 2147483646 h 969"/>
              <a:gd name="T20" fmla="*/ 2147483646 w 2148"/>
              <a:gd name="T21" fmla="*/ 2147483646 h 969"/>
              <a:gd name="T22" fmla="*/ 2147483646 w 2148"/>
              <a:gd name="T23" fmla="*/ 2147483646 h 969"/>
              <a:gd name="T24" fmla="*/ 2147483646 w 2148"/>
              <a:gd name="T25" fmla="*/ 2147483646 h 969"/>
              <a:gd name="T26" fmla="*/ 2147483646 w 2148"/>
              <a:gd name="T27" fmla="*/ 2147483646 h 969"/>
              <a:gd name="T28" fmla="*/ 2147483646 w 2148"/>
              <a:gd name="T29" fmla="*/ 2147483646 h 969"/>
              <a:gd name="T30" fmla="*/ 2147483646 w 2148"/>
              <a:gd name="T31" fmla="*/ 2147483646 h 969"/>
              <a:gd name="T32" fmla="*/ 2147483646 w 2148"/>
              <a:gd name="T33" fmla="*/ 2147483646 h 969"/>
              <a:gd name="T34" fmla="*/ 2147483646 w 2148"/>
              <a:gd name="T35" fmla="*/ 2147483646 h 969"/>
              <a:gd name="T36" fmla="*/ 2147483646 w 2148"/>
              <a:gd name="T37" fmla="*/ 2147483646 h 969"/>
              <a:gd name="T38" fmla="*/ 2147483646 w 2148"/>
              <a:gd name="T39" fmla="*/ 2147483646 h 969"/>
              <a:gd name="T40" fmla="*/ 2147483646 w 2148"/>
              <a:gd name="T41" fmla="*/ 2147483646 h 969"/>
              <a:gd name="T42" fmla="*/ 2147483646 w 2148"/>
              <a:gd name="T43" fmla="*/ 0 h 96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48" h="969">
                <a:moveTo>
                  <a:pt x="1344" y="0"/>
                </a:moveTo>
                <a:lnTo>
                  <a:pt x="1287" y="12"/>
                </a:lnTo>
                <a:lnTo>
                  <a:pt x="1206" y="24"/>
                </a:lnTo>
                <a:lnTo>
                  <a:pt x="1125" y="27"/>
                </a:lnTo>
                <a:lnTo>
                  <a:pt x="999" y="27"/>
                </a:lnTo>
                <a:lnTo>
                  <a:pt x="942" y="24"/>
                </a:lnTo>
                <a:lnTo>
                  <a:pt x="855" y="9"/>
                </a:lnTo>
                <a:lnTo>
                  <a:pt x="810" y="3"/>
                </a:lnTo>
                <a:lnTo>
                  <a:pt x="0" y="846"/>
                </a:lnTo>
                <a:lnTo>
                  <a:pt x="102" y="864"/>
                </a:lnTo>
                <a:lnTo>
                  <a:pt x="258" y="894"/>
                </a:lnTo>
                <a:lnTo>
                  <a:pt x="426" y="924"/>
                </a:lnTo>
                <a:lnTo>
                  <a:pt x="654" y="951"/>
                </a:lnTo>
                <a:lnTo>
                  <a:pt x="846" y="963"/>
                </a:lnTo>
                <a:lnTo>
                  <a:pt x="999" y="969"/>
                </a:lnTo>
                <a:lnTo>
                  <a:pt x="1260" y="966"/>
                </a:lnTo>
                <a:lnTo>
                  <a:pt x="1419" y="954"/>
                </a:lnTo>
                <a:lnTo>
                  <a:pt x="1605" y="942"/>
                </a:lnTo>
                <a:lnTo>
                  <a:pt x="1809" y="915"/>
                </a:lnTo>
                <a:lnTo>
                  <a:pt x="1974" y="882"/>
                </a:lnTo>
                <a:lnTo>
                  <a:pt x="2148" y="840"/>
                </a:lnTo>
                <a:lnTo>
                  <a:pt x="1344" y="0"/>
                </a:lnTo>
                <a:close/>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3" name="Freeform 32">
            <a:extLst>
              <a:ext uri="{FF2B5EF4-FFF2-40B4-BE49-F238E27FC236}">
                <a16:creationId xmlns:a16="http://schemas.microsoft.com/office/drawing/2014/main" id="{060B0B35-0B57-8E4F-ABCA-80D5CF78D863}"/>
              </a:ext>
            </a:extLst>
          </p:cNvPr>
          <p:cNvSpPr>
            <a:spLocks/>
          </p:cNvSpPr>
          <p:nvPr/>
        </p:nvSpPr>
        <p:spPr bwMode="auto">
          <a:xfrm>
            <a:off x="3198813" y="5438775"/>
            <a:ext cx="4864100" cy="2476500"/>
          </a:xfrm>
          <a:custGeom>
            <a:avLst/>
            <a:gdLst>
              <a:gd name="T0" fmla="*/ 0 w 2157"/>
              <a:gd name="T1" fmla="*/ 2147483646 h 1098"/>
              <a:gd name="T2" fmla="*/ 2147483646 w 2157"/>
              <a:gd name="T3" fmla="*/ 2147483646 h 1098"/>
              <a:gd name="T4" fmla="*/ 2147483646 w 2157"/>
              <a:gd name="T5" fmla="*/ 2147483646 h 1098"/>
              <a:gd name="T6" fmla="*/ 2147483646 w 2157"/>
              <a:gd name="T7" fmla="*/ 2147483646 h 1098"/>
              <a:gd name="T8" fmla="*/ 2147483646 w 2157"/>
              <a:gd name="T9" fmla="*/ 2147483646 h 1098"/>
              <a:gd name="T10" fmla="*/ 2147483646 w 2157"/>
              <a:gd name="T11" fmla="*/ 2147483646 h 1098"/>
              <a:gd name="T12" fmla="*/ 2147483646 w 2157"/>
              <a:gd name="T13" fmla="*/ 2147483646 h 1098"/>
              <a:gd name="T14" fmla="*/ 2147483646 w 2157"/>
              <a:gd name="T15" fmla="*/ 2147483646 h 1098"/>
              <a:gd name="T16" fmla="*/ 2147483646 w 2157"/>
              <a:gd name="T17" fmla="*/ 2147483646 h 1098"/>
              <a:gd name="T18" fmla="*/ 2147483646 w 2157"/>
              <a:gd name="T19" fmla="*/ 2147483646 h 1098"/>
              <a:gd name="T20" fmla="*/ 2147483646 w 2157"/>
              <a:gd name="T21" fmla="*/ 2147483646 h 1098"/>
              <a:gd name="T22" fmla="*/ 2147483646 w 2157"/>
              <a:gd name="T23" fmla="*/ 2147483646 h 1098"/>
              <a:gd name="T24" fmla="*/ 2147483646 w 2157"/>
              <a:gd name="T25" fmla="*/ 2147483646 h 1098"/>
              <a:gd name="T26" fmla="*/ 2147483646 w 2157"/>
              <a:gd name="T27" fmla="*/ 2147483646 h 1098"/>
              <a:gd name="T28" fmla="*/ 2147483646 w 2157"/>
              <a:gd name="T29" fmla="*/ 2147483646 h 1098"/>
              <a:gd name="T30" fmla="*/ 2147483646 w 2157"/>
              <a:gd name="T31" fmla="*/ 2147483646 h 1098"/>
              <a:gd name="T32" fmla="*/ 2147483646 w 2157"/>
              <a:gd name="T33" fmla="*/ 2147483646 h 1098"/>
              <a:gd name="T34" fmla="*/ 2147483646 w 2157"/>
              <a:gd name="T35" fmla="*/ 2147483646 h 1098"/>
              <a:gd name="T36" fmla="*/ 2147483646 w 2157"/>
              <a:gd name="T37" fmla="*/ 2147483646 h 1098"/>
              <a:gd name="T38" fmla="*/ 2147483646 w 2157"/>
              <a:gd name="T39" fmla="*/ 2147483646 h 1098"/>
              <a:gd name="T40" fmla="*/ 2147483646 w 2157"/>
              <a:gd name="T41" fmla="*/ 2147483646 h 1098"/>
              <a:gd name="T42" fmla="*/ 2147483646 w 2157"/>
              <a:gd name="T43" fmla="*/ 2147483646 h 1098"/>
              <a:gd name="T44" fmla="*/ 2147483646 w 2157"/>
              <a:gd name="T45" fmla="*/ 2147483646 h 1098"/>
              <a:gd name="T46" fmla="*/ 2147483646 w 2157"/>
              <a:gd name="T47" fmla="*/ 0 h 1098"/>
              <a:gd name="T48" fmla="*/ 0 w 2157"/>
              <a:gd name="T49" fmla="*/ 2147483646 h 109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157" h="1098">
                <a:moveTo>
                  <a:pt x="0" y="231"/>
                </a:moveTo>
                <a:lnTo>
                  <a:pt x="36" y="288"/>
                </a:lnTo>
                <a:lnTo>
                  <a:pt x="78" y="360"/>
                </a:lnTo>
                <a:lnTo>
                  <a:pt x="132" y="435"/>
                </a:lnTo>
                <a:lnTo>
                  <a:pt x="198" y="504"/>
                </a:lnTo>
                <a:lnTo>
                  <a:pt x="261" y="564"/>
                </a:lnTo>
                <a:lnTo>
                  <a:pt x="336" y="633"/>
                </a:lnTo>
                <a:lnTo>
                  <a:pt x="396" y="681"/>
                </a:lnTo>
                <a:lnTo>
                  <a:pt x="474" y="735"/>
                </a:lnTo>
                <a:lnTo>
                  <a:pt x="564" y="789"/>
                </a:lnTo>
                <a:lnTo>
                  <a:pt x="648" y="837"/>
                </a:lnTo>
                <a:lnTo>
                  <a:pt x="795" y="906"/>
                </a:lnTo>
                <a:lnTo>
                  <a:pt x="900" y="951"/>
                </a:lnTo>
                <a:lnTo>
                  <a:pt x="1071" y="1017"/>
                </a:lnTo>
                <a:lnTo>
                  <a:pt x="1215" y="1062"/>
                </a:lnTo>
                <a:lnTo>
                  <a:pt x="1347" y="1098"/>
                </a:lnTo>
                <a:lnTo>
                  <a:pt x="2157" y="258"/>
                </a:lnTo>
                <a:lnTo>
                  <a:pt x="2103" y="243"/>
                </a:lnTo>
                <a:lnTo>
                  <a:pt x="2031" y="222"/>
                </a:lnTo>
                <a:lnTo>
                  <a:pt x="1947" y="189"/>
                </a:lnTo>
                <a:lnTo>
                  <a:pt x="1869" y="144"/>
                </a:lnTo>
                <a:lnTo>
                  <a:pt x="1809" y="93"/>
                </a:lnTo>
                <a:lnTo>
                  <a:pt x="1779" y="57"/>
                </a:lnTo>
                <a:lnTo>
                  <a:pt x="1740" y="0"/>
                </a:lnTo>
                <a:lnTo>
                  <a:pt x="0" y="231"/>
                </a:lnTo>
                <a:close/>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4" name="Freeform 33">
            <a:extLst>
              <a:ext uri="{FF2B5EF4-FFF2-40B4-BE49-F238E27FC236}">
                <a16:creationId xmlns:a16="http://schemas.microsoft.com/office/drawing/2014/main" id="{E2C6EE3E-B6F6-05AD-1BB5-F0401316EFD5}"/>
              </a:ext>
            </a:extLst>
          </p:cNvPr>
          <p:cNvSpPr>
            <a:spLocks/>
          </p:cNvSpPr>
          <p:nvPr/>
        </p:nvSpPr>
        <p:spPr bwMode="auto">
          <a:xfrm>
            <a:off x="8664575" y="2347913"/>
            <a:ext cx="4173538" cy="2298700"/>
          </a:xfrm>
          <a:custGeom>
            <a:avLst/>
            <a:gdLst>
              <a:gd name="T0" fmla="*/ 2147483646 w 1851"/>
              <a:gd name="T1" fmla="*/ 2147483646 h 1020"/>
              <a:gd name="T2" fmla="*/ 2147483646 w 1851"/>
              <a:gd name="T3" fmla="*/ 2147483646 h 1020"/>
              <a:gd name="T4" fmla="*/ 2147483646 w 1851"/>
              <a:gd name="T5" fmla="*/ 2147483646 h 1020"/>
              <a:gd name="T6" fmla="*/ 2147483646 w 1851"/>
              <a:gd name="T7" fmla="*/ 2147483646 h 1020"/>
              <a:gd name="T8" fmla="*/ 2147483646 w 1851"/>
              <a:gd name="T9" fmla="*/ 2147483646 h 1020"/>
              <a:gd name="T10" fmla="*/ 2147483646 w 1851"/>
              <a:gd name="T11" fmla="*/ 2147483646 h 1020"/>
              <a:gd name="T12" fmla="*/ 2147483646 w 1851"/>
              <a:gd name="T13" fmla="*/ 2147483646 h 1020"/>
              <a:gd name="T14" fmla="*/ 2147483646 w 1851"/>
              <a:gd name="T15" fmla="*/ 2147483646 h 1020"/>
              <a:gd name="T16" fmla="*/ 2147483646 w 1851"/>
              <a:gd name="T17" fmla="*/ 2147483646 h 1020"/>
              <a:gd name="T18" fmla="*/ 2147483646 w 1851"/>
              <a:gd name="T19" fmla="*/ 2147483646 h 1020"/>
              <a:gd name="T20" fmla="*/ 2147483646 w 1851"/>
              <a:gd name="T21" fmla="*/ 2147483646 h 1020"/>
              <a:gd name="T22" fmla="*/ 2147483646 w 1851"/>
              <a:gd name="T23" fmla="*/ 2147483646 h 1020"/>
              <a:gd name="T24" fmla="*/ 0 w 1851"/>
              <a:gd name="T25" fmla="*/ 0 h 1020"/>
              <a:gd name="T26" fmla="*/ 2147483646 w 1851"/>
              <a:gd name="T27" fmla="*/ 2147483646 h 1020"/>
              <a:gd name="T28" fmla="*/ 2147483646 w 1851"/>
              <a:gd name="T29" fmla="*/ 2147483646 h 1020"/>
              <a:gd name="T30" fmla="*/ 2147483646 w 1851"/>
              <a:gd name="T31" fmla="*/ 2147483646 h 1020"/>
              <a:gd name="T32" fmla="*/ 2147483646 w 1851"/>
              <a:gd name="T33" fmla="*/ 2147483646 h 1020"/>
              <a:gd name="T34" fmla="*/ 2147483646 w 1851"/>
              <a:gd name="T35" fmla="*/ 2147483646 h 10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851" h="1020">
                <a:moveTo>
                  <a:pt x="465" y="1020"/>
                </a:moveTo>
                <a:lnTo>
                  <a:pt x="1851" y="438"/>
                </a:lnTo>
                <a:lnTo>
                  <a:pt x="1710" y="360"/>
                </a:lnTo>
                <a:lnTo>
                  <a:pt x="1518" y="273"/>
                </a:lnTo>
                <a:lnTo>
                  <a:pt x="1284" y="186"/>
                </a:lnTo>
                <a:lnTo>
                  <a:pt x="1056" y="126"/>
                </a:lnTo>
                <a:lnTo>
                  <a:pt x="852" y="81"/>
                </a:lnTo>
                <a:lnTo>
                  <a:pt x="657" y="45"/>
                </a:lnTo>
                <a:lnTo>
                  <a:pt x="525" y="30"/>
                </a:lnTo>
                <a:lnTo>
                  <a:pt x="378" y="21"/>
                </a:lnTo>
                <a:lnTo>
                  <a:pt x="273" y="9"/>
                </a:lnTo>
                <a:lnTo>
                  <a:pt x="150" y="6"/>
                </a:lnTo>
                <a:lnTo>
                  <a:pt x="0" y="0"/>
                </a:lnTo>
                <a:lnTo>
                  <a:pt x="3" y="930"/>
                </a:lnTo>
                <a:lnTo>
                  <a:pt x="114" y="936"/>
                </a:lnTo>
                <a:lnTo>
                  <a:pt x="240" y="951"/>
                </a:lnTo>
                <a:lnTo>
                  <a:pt x="354" y="975"/>
                </a:lnTo>
                <a:lnTo>
                  <a:pt x="465" y="1020"/>
                </a:lnTo>
                <a:close/>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pSp>
        <p:nvGrpSpPr>
          <p:cNvPr id="25" name="Group 20">
            <a:extLst>
              <a:ext uri="{FF2B5EF4-FFF2-40B4-BE49-F238E27FC236}">
                <a16:creationId xmlns:a16="http://schemas.microsoft.com/office/drawing/2014/main" id="{CC7818F1-0803-2011-3C21-6E5318E607DF}"/>
              </a:ext>
            </a:extLst>
          </p:cNvPr>
          <p:cNvGrpSpPr>
            <a:grpSpLocks/>
          </p:cNvGrpSpPr>
          <p:nvPr/>
        </p:nvGrpSpPr>
        <p:grpSpPr bwMode="auto">
          <a:xfrm>
            <a:off x="3048000" y="2354264"/>
            <a:ext cx="11220450" cy="5843587"/>
            <a:chOff x="392" y="1044"/>
            <a:chExt cx="4976" cy="2592"/>
          </a:xfrm>
        </p:grpSpPr>
        <p:sp>
          <p:nvSpPr>
            <p:cNvPr id="26" name="Oval 21">
              <a:extLst>
                <a:ext uri="{FF2B5EF4-FFF2-40B4-BE49-F238E27FC236}">
                  <a16:creationId xmlns:a16="http://schemas.microsoft.com/office/drawing/2014/main" id="{3058ACB3-F868-48B3-FB0D-098CFFED7226}"/>
                </a:ext>
              </a:extLst>
            </p:cNvPr>
            <p:cNvSpPr>
              <a:spLocks noChangeArrowheads="1"/>
            </p:cNvSpPr>
            <p:nvPr/>
          </p:nvSpPr>
          <p:spPr bwMode="auto">
            <a:xfrm>
              <a:off x="2183" y="1971"/>
              <a:ext cx="1394" cy="726"/>
            </a:xfrm>
            <a:prstGeom prst="ellipse">
              <a:avLst/>
            </a:prstGeom>
            <a:solidFill>
              <a:srgbClr val="FF0000"/>
            </a:solidFill>
            <a:ln w="38100">
              <a:solidFill>
                <a:srgbClr val="5F5F5F"/>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27" name="Oval 22">
              <a:extLst>
                <a:ext uri="{FF2B5EF4-FFF2-40B4-BE49-F238E27FC236}">
                  <a16:creationId xmlns:a16="http://schemas.microsoft.com/office/drawing/2014/main" id="{7A3F5F87-6054-73BA-3F2C-9B70DC5955C3}"/>
                </a:ext>
              </a:extLst>
            </p:cNvPr>
            <p:cNvSpPr>
              <a:spLocks noChangeArrowheads="1"/>
            </p:cNvSpPr>
            <p:nvPr/>
          </p:nvSpPr>
          <p:spPr bwMode="auto">
            <a:xfrm>
              <a:off x="392" y="1044"/>
              <a:ext cx="4976" cy="2592"/>
            </a:xfrm>
            <a:prstGeom prst="ellipse">
              <a:avLst/>
            </a:prstGeom>
            <a:noFill/>
            <a:ln w="38100">
              <a:solidFill>
                <a:srgbClr val="5F5F5F"/>
              </a:solidFill>
              <a:round/>
              <a:headEnd/>
              <a:tailEnd/>
            </a:ln>
            <a:effectLst/>
            <a:extLst>
              <a:ext uri="{909E8E84-426E-40DD-AFC4-6F175D3DCCD1}">
                <a14:hiddenFill xmlns:a14="http://schemas.microsoft.com/office/drawing/2010/main">
                  <a:solidFill>
                    <a:srgbClr val="FF0000"/>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28" name="Line 23">
              <a:extLst>
                <a:ext uri="{FF2B5EF4-FFF2-40B4-BE49-F238E27FC236}">
                  <a16:creationId xmlns:a16="http://schemas.microsoft.com/office/drawing/2014/main" id="{153CF797-6711-34FF-3EBE-5874B97EE482}"/>
                </a:ext>
              </a:extLst>
            </p:cNvPr>
            <p:cNvSpPr>
              <a:spLocks noChangeShapeType="1"/>
            </p:cNvSpPr>
            <p:nvPr/>
          </p:nvSpPr>
          <p:spPr bwMode="auto">
            <a:xfrm flipH="1">
              <a:off x="458" y="2415"/>
              <a:ext cx="1745" cy="227"/>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29" name="Line 24">
              <a:extLst>
                <a:ext uri="{FF2B5EF4-FFF2-40B4-BE49-F238E27FC236}">
                  <a16:creationId xmlns:a16="http://schemas.microsoft.com/office/drawing/2014/main" id="{0700555B-4253-986C-6205-FC356E57ABBA}"/>
                </a:ext>
              </a:extLst>
            </p:cNvPr>
            <p:cNvSpPr>
              <a:spLocks noChangeShapeType="1"/>
            </p:cNvSpPr>
            <p:nvPr/>
          </p:nvSpPr>
          <p:spPr bwMode="auto">
            <a:xfrm flipH="1" flipV="1">
              <a:off x="3561" y="2416"/>
              <a:ext cx="1735" cy="233"/>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30" name="Line 25">
              <a:extLst>
                <a:ext uri="{FF2B5EF4-FFF2-40B4-BE49-F238E27FC236}">
                  <a16:creationId xmlns:a16="http://schemas.microsoft.com/office/drawing/2014/main" id="{55E31CA9-2216-F644-C79A-279EF83DA429}"/>
                </a:ext>
              </a:extLst>
            </p:cNvPr>
            <p:cNvSpPr>
              <a:spLocks noChangeShapeType="1"/>
            </p:cNvSpPr>
            <p:nvPr/>
          </p:nvSpPr>
          <p:spPr bwMode="auto">
            <a:xfrm flipH="1" flipV="1">
              <a:off x="2886" y="1055"/>
              <a:ext cx="0" cy="921"/>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31" name="Line 26">
              <a:extLst>
                <a:ext uri="{FF2B5EF4-FFF2-40B4-BE49-F238E27FC236}">
                  <a16:creationId xmlns:a16="http://schemas.microsoft.com/office/drawing/2014/main" id="{6845F9CC-E42B-BD73-7285-EB54C30B1FA3}"/>
                </a:ext>
              </a:extLst>
            </p:cNvPr>
            <p:cNvSpPr>
              <a:spLocks noChangeShapeType="1"/>
            </p:cNvSpPr>
            <p:nvPr/>
          </p:nvSpPr>
          <p:spPr bwMode="auto">
            <a:xfrm flipV="1">
              <a:off x="3336" y="1476"/>
              <a:ext cx="1403" cy="589"/>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32" name="Line 27">
              <a:extLst>
                <a:ext uri="{FF2B5EF4-FFF2-40B4-BE49-F238E27FC236}">
                  <a16:creationId xmlns:a16="http://schemas.microsoft.com/office/drawing/2014/main" id="{950C6C02-2A06-A8C7-24FC-2EFD55C3E770}"/>
                </a:ext>
              </a:extLst>
            </p:cNvPr>
            <p:cNvSpPr>
              <a:spLocks noChangeShapeType="1"/>
            </p:cNvSpPr>
            <p:nvPr/>
          </p:nvSpPr>
          <p:spPr bwMode="auto">
            <a:xfrm>
              <a:off x="3153" y="2673"/>
              <a:ext cx="788" cy="828"/>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33" name="Line 28">
              <a:extLst>
                <a:ext uri="{FF2B5EF4-FFF2-40B4-BE49-F238E27FC236}">
                  <a16:creationId xmlns:a16="http://schemas.microsoft.com/office/drawing/2014/main" id="{1B0C5D06-C529-2BE8-F967-36BC0D64824A}"/>
                </a:ext>
              </a:extLst>
            </p:cNvPr>
            <p:cNvSpPr>
              <a:spLocks noChangeShapeType="1"/>
            </p:cNvSpPr>
            <p:nvPr/>
          </p:nvSpPr>
          <p:spPr bwMode="auto">
            <a:xfrm flipH="1">
              <a:off x="1814" y="2672"/>
              <a:ext cx="798" cy="829"/>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34" name="Rectangle 29">
              <a:extLst>
                <a:ext uri="{FF2B5EF4-FFF2-40B4-BE49-F238E27FC236}">
                  <a16:creationId xmlns:a16="http://schemas.microsoft.com/office/drawing/2014/main" id="{CCF2F0E6-A5FD-2D64-155E-C7989471A810}"/>
                </a:ext>
              </a:extLst>
            </p:cNvPr>
            <p:cNvSpPr>
              <a:spLocks noChangeArrowheads="1"/>
            </p:cNvSpPr>
            <p:nvPr/>
          </p:nvSpPr>
          <p:spPr bwMode="auto">
            <a:xfrm>
              <a:off x="2204" y="2238"/>
              <a:ext cx="1200" cy="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eaLnBrk="1" hangingPunct="1">
                <a:spcBef>
                  <a:spcPct val="0"/>
                </a:spcBef>
                <a:buClrTx/>
                <a:buFontTx/>
                <a:buNone/>
                <a:defRPr/>
              </a:pPr>
              <a:r>
                <a:rPr lang="de-DE" altLang="de-DE" sz="1989">
                  <a:solidFill>
                    <a:schemeClr val="bg1"/>
                  </a:solidFill>
                  <a:ea typeface="Arial" charset="0"/>
                </a:rPr>
                <a:t>ARTERIOSKLEROSE</a:t>
              </a:r>
            </a:p>
          </p:txBody>
        </p:sp>
        <p:sp>
          <p:nvSpPr>
            <p:cNvPr id="35" name="Line 30">
              <a:extLst>
                <a:ext uri="{FF2B5EF4-FFF2-40B4-BE49-F238E27FC236}">
                  <a16:creationId xmlns:a16="http://schemas.microsoft.com/office/drawing/2014/main" id="{F2B8AE19-2868-D8DD-838A-140E6566F5F9}"/>
                </a:ext>
              </a:extLst>
            </p:cNvPr>
            <p:cNvSpPr>
              <a:spLocks noChangeShapeType="1"/>
            </p:cNvSpPr>
            <p:nvPr/>
          </p:nvSpPr>
          <p:spPr bwMode="auto">
            <a:xfrm flipH="1" flipV="1">
              <a:off x="1016" y="1476"/>
              <a:ext cx="1403" cy="589"/>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grpSp>
    </p:spTree>
    <p:extLst>
      <p:ext uri="{BB962C8B-B14F-4D97-AF65-F5344CB8AC3E}">
        <p14:creationId xmlns:p14="http://schemas.microsoft.com/office/powerpoint/2010/main" val="38995423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F9961F3-4DC4-6FA9-71BA-4213DD401169}"/>
              </a:ext>
            </a:extLst>
          </p:cNvPr>
          <p:cNvSpPr>
            <a:spLocks noGrp="1"/>
          </p:cNvSpPr>
          <p:nvPr>
            <p:ph type="title"/>
          </p:nvPr>
        </p:nvSpPr>
        <p:spPr/>
        <p:txBody>
          <a:bodyPr/>
          <a:lstStyle/>
          <a:p>
            <a:r>
              <a:rPr lang="de-DE" altLang="de-DE" dirty="0"/>
              <a:t>Klassifikation des Übergewichts</a:t>
            </a:r>
            <a:endParaRPr lang="de-DE" dirty="0"/>
          </a:p>
        </p:txBody>
      </p:sp>
      <p:sp>
        <p:nvSpPr>
          <p:cNvPr id="3" name="Fußzeilenplatzhalter 2">
            <a:extLst>
              <a:ext uri="{FF2B5EF4-FFF2-40B4-BE49-F238E27FC236}">
                <a16:creationId xmlns:a16="http://schemas.microsoft.com/office/drawing/2014/main" id="{3F94C149-C620-196C-52A1-18FF2180734E}"/>
              </a:ext>
            </a:extLst>
          </p:cNvPr>
          <p:cNvSpPr>
            <a:spLocks noGrp="1"/>
          </p:cNvSpPr>
          <p:nvPr>
            <p:ph type="ftr" sz="quarter" idx="11"/>
          </p:nvPr>
        </p:nvSpPr>
        <p:spPr/>
        <p:txBody>
          <a:bodyPr/>
          <a:lstStyle/>
          <a:p>
            <a:r>
              <a:rPr lang="en-US"/>
              <a:t>Stand: April 2024 © DGPR</a:t>
            </a:r>
          </a:p>
        </p:txBody>
      </p:sp>
      <p:sp>
        <p:nvSpPr>
          <p:cNvPr id="4" name="Foliennummernplatzhalter 3">
            <a:extLst>
              <a:ext uri="{FF2B5EF4-FFF2-40B4-BE49-F238E27FC236}">
                <a16:creationId xmlns:a16="http://schemas.microsoft.com/office/drawing/2014/main" id="{CA7D5C94-81A9-079C-54C8-09AAABD2C228}"/>
              </a:ext>
            </a:extLst>
          </p:cNvPr>
          <p:cNvSpPr>
            <a:spLocks noGrp="1"/>
          </p:cNvSpPr>
          <p:nvPr>
            <p:ph type="sldNum" sz="quarter" idx="12"/>
          </p:nvPr>
        </p:nvSpPr>
        <p:spPr/>
        <p:txBody>
          <a:bodyPr/>
          <a:lstStyle/>
          <a:p>
            <a:fld id="{CED527BF-6CC1-4777-B09F-C5F9542AD517}" type="slidenum">
              <a:rPr lang="de-DE" altLang="de-DE" smtClean="0"/>
              <a:pPr/>
              <a:t>19</a:t>
            </a:fld>
            <a:endParaRPr lang="de-DE" altLang="de-DE"/>
          </a:p>
        </p:txBody>
      </p:sp>
      <p:sp>
        <p:nvSpPr>
          <p:cNvPr id="5" name="Line 29">
            <a:extLst>
              <a:ext uri="{FF2B5EF4-FFF2-40B4-BE49-F238E27FC236}">
                <a16:creationId xmlns:a16="http://schemas.microsoft.com/office/drawing/2014/main" id="{728E6442-3E5A-CDCB-15D7-E35FF1403410}"/>
              </a:ext>
            </a:extLst>
          </p:cNvPr>
          <p:cNvSpPr>
            <a:spLocks noChangeShapeType="1"/>
          </p:cNvSpPr>
          <p:nvPr/>
        </p:nvSpPr>
        <p:spPr bwMode="auto">
          <a:xfrm>
            <a:off x="4592638" y="6742113"/>
            <a:ext cx="7778750" cy="0"/>
          </a:xfrm>
          <a:prstGeom prst="line">
            <a:avLst/>
          </a:prstGeom>
          <a:noFill/>
          <a:ln w="952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grpSp>
        <p:nvGrpSpPr>
          <p:cNvPr id="6" name="Gruppieren 2">
            <a:extLst>
              <a:ext uri="{FF2B5EF4-FFF2-40B4-BE49-F238E27FC236}">
                <a16:creationId xmlns:a16="http://schemas.microsoft.com/office/drawing/2014/main" id="{AA6ABADE-5349-94DC-AE8B-ABE9E083F75A}"/>
              </a:ext>
            </a:extLst>
          </p:cNvPr>
          <p:cNvGrpSpPr>
            <a:grpSpLocks/>
          </p:cNvGrpSpPr>
          <p:nvPr/>
        </p:nvGrpSpPr>
        <p:grpSpPr bwMode="auto">
          <a:xfrm>
            <a:off x="4565650" y="4475163"/>
            <a:ext cx="7805738" cy="4572000"/>
            <a:chOff x="2403475" y="4474914"/>
            <a:chExt cx="7805738" cy="4572000"/>
          </a:xfrm>
        </p:grpSpPr>
        <p:sp>
          <p:nvSpPr>
            <p:cNvPr id="7" name="Text Box 6">
              <a:extLst>
                <a:ext uri="{FF2B5EF4-FFF2-40B4-BE49-F238E27FC236}">
                  <a16:creationId xmlns:a16="http://schemas.microsoft.com/office/drawing/2014/main" id="{422F7F70-2BCA-77FD-C3FD-4BF99E7AAA93}"/>
                </a:ext>
              </a:extLst>
            </p:cNvPr>
            <p:cNvSpPr txBox="1">
              <a:spLocks noChangeArrowheads="1"/>
            </p:cNvSpPr>
            <p:nvPr/>
          </p:nvSpPr>
          <p:spPr bwMode="auto">
            <a:xfrm>
              <a:off x="2403475" y="4474914"/>
              <a:ext cx="7804150" cy="45720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163255" tIns="81627" rIns="163255" bIns="81627">
              <a:spAutoFit/>
            </a:bodyPr>
            <a:lstStyle>
              <a:lvl1pPr defTabSz="1149350" eaLnBrk="0" hangingPunct="0">
                <a:spcBef>
                  <a:spcPct val="20000"/>
                </a:spcBef>
                <a:buClr>
                  <a:srgbClr val="FF6600"/>
                </a:buClr>
                <a:buChar char="•"/>
                <a:tabLst>
                  <a:tab pos="5238750" algn="r"/>
                </a:tabLst>
                <a:defRPr sz="2400">
                  <a:solidFill>
                    <a:schemeClr val="tx1"/>
                  </a:solidFill>
                  <a:latin typeface="Verdana" charset="0"/>
                </a:defRPr>
              </a:lvl1pPr>
              <a:lvl2pPr marL="742950" indent="-285750" defTabSz="1149350" eaLnBrk="0" hangingPunct="0">
                <a:spcBef>
                  <a:spcPct val="20000"/>
                </a:spcBef>
                <a:buClr>
                  <a:srgbClr val="FF6600"/>
                </a:buClr>
                <a:buChar char="•"/>
                <a:tabLst>
                  <a:tab pos="5238750" algn="r"/>
                </a:tabLst>
                <a:defRPr sz="2000">
                  <a:solidFill>
                    <a:schemeClr val="tx1"/>
                  </a:solidFill>
                  <a:latin typeface="Verdana" charset="0"/>
                </a:defRPr>
              </a:lvl2pPr>
              <a:lvl3pPr marL="1143000" indent="-228600" defTabSz="1149350" eaLnBrk="0" hangingPunct="0">
                <a:spcBef>
                  <a:spcPct val="20000"/>
                </a:spcBef>
                <a:buClr>
                  <a:srgbClr val="FF6600"/>
                </a:buClr>
                <a:buChar char="•"/>
                <a:tabLst>
                  <a:tab pos="5238750" algn="r"/>
                </a:tabLst>
                <a:defRPr>
                  <a:solidFill>
                    <a:schemeClr val="tx1"/>
                  </a:solidFill>
                  <a:latin typeface="Verdana" charset="0"/>
                </a:defRPr>
              </a:lvl3pPr>
              <a:lvl4pPr marL="1600200" indent="-228600" defTabSz="1149350" eaLnBrk="0" hangingPunct="0">
                <a:spcBef>
                  <a:spcPct val="20000"/>
                </a:spcBef>
                <a:buClr>
                  <a:srgbClr val="FF6600"/>
                </a:buClr>
                <a:buChar char="•"/>
                <a:tabLst>
                  <a:tab pos="5238750" algn="r"/>
                </a:tabLst>
                <a:defRPr sz="1600">
                  <a:solidFill>
                    <a:schemeClr val="tx1"/>
                  </a:solidFill>
                  <a:latin typeface="Verdana" charset="0"/>
                </a:defRPr>
              </a:lvl4pPr>
              <a:lvl5pPr marL="2057400" indent="-228600" defTabSz="1149350" eaLnBrk="0" hangingPunct="0">
                <a:spcBef>
                  <a:spcPct val="20000"/>
                </a:spcBef>
                <a:buClr>
                  <a:srgbClr val="FF6600"/>
                </a:buClr>
                <a:buChar char="•"/>
                <a:tabLst>
                  <a:tab pos="5238750" algn="r"/>
                </a:tabLst>
                <a:defRPr sz="1600">
                  <a:solidFill>
                    <a:schemeClr val="tx1"/>
                  </a:solidFill>
                  <a:latin typeface="Verdana" charset="0"/>
                </a:defRPr>
              </a:lvl5pPr>
              <a:lvl6pPr marL="2514600" indent="-228600" defTabSz="1149350" eaLnBrk="0" fontAlgn="base" hangingPunct="0">
                <a:spcBef>
                  <a:spcPct val="20000"/>
                </a:spcBef>
                <a:spcAft>
                  <a:spcPct val="0"/>
                </a:spcAft>
                <a:buClr>
                  <a:srgbClr val="FF6600"/>
                </a:buClr>
                <a:buChar char="•"/>
                <a:tabLst>
                  <a:tab pos="5238750" algn="r"/>
                </a:tabLst>
                <a:defRPr sz="1600">
                  <a:solidFill>
                    <a:schemeClr val="tx1"/>
                  </a:solidFill>
                  <a:latin typeface="Verdana" charset="0"/>
                </a:defRPr>
              </a:lvl6pPr>
              <a:lvl7pPr marL="2971800" indent="-228600" defTabSz="1149350" eaLnBrk="0" fontAlgn="base" hangingPunct="0">
                <a:spcBef>
                  <a:spcPct val="20000"/>
                </a:spcBef>
                <a:spcAft>
                  <a:spcPct val="0"/>
                </a:spcAft>
                <a:buClr>
                  <a:srgbClr val="FF6600"/>
                </a:buClr>
                <a:buChar char="•"/>
                <a:tabLst>
                  <a:tab pos="5238750" algn="r"/>
                </a:tabLst>
                <a:defRPr sz="1600">
                  <a:solidFill>
                    <a:schemeClr val="tx1"/>
                  </a:solidFill>
                  <a:latin typeface="Verdana" charset="0"/>
                </a:defRPr>
              </a:lvl7pPr>
              <a:lvl8pPr marL="3429000" indent="-228600" defTabSz="1149350" eaLnBrk="0" fontAlgn="base" hangingPunct="0">
                <a:spcBef>
                  <a:spcPct val="20000"/>
                </a:spcBef>
                <a:spcAft>
                  <a:spcPct val="0"/>
                </a:spcAft>
                <a:buClr>
                  <a:srgbClr val="FF6600"/>
                </a:buClr>
                <a:buChar char="•"/>
                <a:tabLst>
                  <a:tab pos="5238750" algn="r"/>
                </a:tabLst>
                <a:defRPr sz="1600">
                  <a:solidFill>
                    <a:schemeClr val="tx1"/>
                  </a:solidFill>
                  <a:latin typeface="Verdana" charset="0"/>
                </a:defRPr>
              </a:lvl8pPr>
              <a:lvl9pPr marL="3886200" indent="-228600" defTabSz="1149350" eaLnBrk="0" fontAlgn="base" hangingPunct="0">
                <a:spcBef>
                  <a:spcPct val="20000"/>
                </a:spcBef>
                <a:spcAft>
                  <a:spcPct val="0"/>
                </a:spcAft>
                <a:buClr>
                  <a:srgbClr val="FF6600"/>
                </a:buClr>
                <a:buChar char="•"/>
                <a:tabLst>
                  <a:tab pos="5238750" algn="r"/>
                </a:tabLst>
                <a:defRPr sz="1600">
                  <a:solidFill>
                    <a:schemeClr val="tx1"/>
                  </a:solidFill>
                  <a:latin typeface="Verdana" charset="0"/>
                </a:defRPr>
              </a:lvl9pPr>
            </a:lstStyle>
            <a:p>
              <a:pPr>
                <a:lnSpc>
                  <a:spcPct val="120000"/>
                </a:lnSpc>
                <a:spcBef>
                  <a:spcPct val="0"/>
                </a:spcBef>
                <a:buClrTx/>
                <a:buFontTx/>
                <a:buNone/>
                <a:defRPr/>
              </a:pPr>
              <a:r>
                <a:rPr lang="de-DE" altLang="de-DE" sz="3977">
                  <a:ea typeface="Arial" charset="0"/>
                </a:rPr>
                <a:t>Normalgewicht	   18,5 - 25</a:t>
              </a:r>
              <a:br>
                <a:rPr lang="de-DE" altLang="de-DE" sz="3977">
                  <a:ea typeface="Arial" charset="0"/>
                </a:rPr>
              </a:br>
              <a:r>
                <a:rPr lang="de-DE" altLang="de-DE" sz="3977">
                  <a:ea typeface="Arial" charset="0"/>
                </a:rPr>
                <a:t>Übergewicht	        25 - 30</a:t>
              </a:r>
              <a:br>
                <a:rPr lang="de-DE" altLang="de-DE" sz="3977">
                  <a:ea typeface="Arial" charset="0"/>
                </a:rPr>
              </a:br>
              <a:r>
                <a:rPr lang="de-DE" altLang="de-DE" sz="3977">
                  <a:ea typeface="Arial" charset="0"/>
                </a:rPr>
                <a:t>Adipositas 	            </a:t>
              </a:r>
              <a:r>
                <a:rPr lang="de-DE" altLang="de-DE" sz="3977" u="sng">
                  <a:ea typeface="Arial" charset="0"/>
                  <a:sym typeface="WP MathA" charset="0"/>
                </a:rPr>
                <a:t>&gt;</a:t>
              </a:r>
              <a:r>
                <a:rPr lang="de-DE" altLang="de-DE" sz="3977">
                  <a:ea typeface="Arial" charset="0"/>
                </a:rPr>
                <a:t> 30</a:t>
              </a:r>
              <a:br>
                <a:rPr lang="de-DE" altLang="de-DE" sz="3977">
                  <a:ea typeface="Arial" charset="0"/>
                </a:rPr>
              </a:br>
              <a:r>
                <a:rPr lang="de-DE" altLang="de-DE" sz="3977">
                  <a:ea typeface="Arial" charset="0"/>
                </a:rPr>
                <a:t> - Grad I	             30 - 35</a:t>
              </a:r>
              <a:br>
                <a:rPr lang="de-DE" altLang="de-DE" sz="3977">
                  <a:ea typeface="Arial" charset="0"/>
                </a:rPr>
              </a:br>
              <a:r>
                <a:rPr lang="de-DE" altLang="de-DE" sz="3977">
                  <a:ea typeface="Arial" charset="0"/>
                </a:rPr>
                <a:t> - Grad II	            35 - 40</a:t>
              </a:r>
              <a:br>
                <a:rPr lang="de-DE" altLang="de-DE" sz="3977">
                  <a:ea typeface="Arial" charset="0"/>
                </a:rPr>
              </a:br>
              <a:r>
                <a:rPr lang="de-DE" altLang="de-DE" sz="3977">
                  <a:ea typeface="Arial" charset="0"/>
                </a:rPr>
                <a:t> - Grad III	            &gt; 40</a:t>
              </a:r>
            </a:p>
          </p:txBody>
        </p:sp>
        <p:sp>
          <p:nvSpPr>
            <p:cNvPr id="8" name="Line 27">
              <a:extLst>
                <a:ext uri="{FF2B5EF4-FFF2-40B4-BE49-F238E27FC236}">
                  <a16:creationId xmlns:a16="http://schemas.microsoft.com/office/drawing/2014/main" id="{7A5CDF3C-66CB-F8BD-9A87-795CC535A2C7}"/>
                </a:ext>
              </a:extLst>
            </p:cNvPr>
            <p:cNvSpPr>
              <a:spLocks noChangeShapeType="1"/>
            </p:cNvSpPr>
            <p:nvPr/>
          </p:nvSpPr>
          <p:spPr bwMode="auto">
            <a:xfrm>
              <a:off x="2430463" y="5302001"/>
              <a:ext cx="7778750" cy="0"/>
            </a:xfrm>
            <a:prstGeom prst="line">
              <a:avLst/>
            </a:prstGeom>
            <a:noFill/>
            <a:ln w="952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9" name="Line 28">
              <a:extLst>
                <a:ext uri="{FF2B5EF4-FFF2-40B4-BE49-F238E27FC236}">
                  <a16:creationId xmlns:a16="http://schemas.microsoft.com/office/drawing/2014/main" id="{B298997E-DDC7-7496-42AF-BCDA7F3457F9}"/>
                </a:ext>
              </a:extLst>
            </p:cNvPr>
            <p:cNvSpPr>
              <a:spLocks noChangeShapeType="1"/>
            </p:cNvSpPr>
            <p:nvPr/>
          </p:nvSpPr>
          <p:spPr bwMode="auto">
            <a:xfrm>
              <a:off x="2430463" y="6022726"/>
              <a:ext cx="7778750" cy="0"/>
            </a:xfrm>
            <a:prstGeom prst="line">
              <a:avLst/>
            </a:prstGeom>
            <a:noFill/>
            <a:ln w="952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10" name="Line 30">
              <a:extLst>
                <a:ext uri="{FF2B5EF4-FFF2-40B4-BE49-F238E27FC236}">
                  <a16:creationId xmlns:a16="http://schemas.microsoft.com/office/drawing/2014/main" id="{76AEBCEF-2724-8F08-2732-0936B30F0711}"/>
                </a:ext>
              </a:extLst>
            </p:cNvPr>
            <p:cNvSpPr>
              <a:spLocks noChangeShapeType="1"/>
            </p:cNvSpPr>
            <p:nvPr/>
          </p:nvSpPr>
          <p:spPr bwMode="auto">
            <a:xfrm>
              <a:off x="2430463" y="7534026"/>
              <a:ext cx="7778750" cy="0"/>
            </a:xfrm>
            <a:prstGeom prst="line">
              <a:avLst/>
            </a:prstGeom>
            <a:noFill/>
            <a:ln w="952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11" name="Line 31">
              <a:extLst>
                <a:ext uri="{FF2B5EF4-FFF2-40B4-BE49-F238E27FC236}">
                  <a16:creationId xmlns:a16="http://schemas.microsoft.com/office/drawing/2014/main" id="{5F84BEA4-3D52-D47D-C0EF-C01D0C7E649A}"/>
                </a:ext>
              </a:extLst>
            </p:cNvPr>
            <p:cNvSpPr>
              <a:spLocks noChangeShapeType="1"/>
            </p:cNvSpPr>
            <p:nvPr/>
          </p:nvSpPr>
          <p:spPr bwMode="auto">
            <a:xfrm>
              <a:off x="2430463" y="8254751"/>
              <a:ext cx="7778750" cy="0"/>
            </a:xfrm>
            <a:prstGeom prst="line">
              <a:avLst/>
            </a:prstGeom>
            <a:noFill/>
            <a:ln w="952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grpSp>
      <p:grpSp>
        <p:nvGrpSpPr>
          <p:cNvPr id="12" name="Gruppieren 1">
            <a:extLst>
              <a:ext uri="{FF2B5EF4-FFF2-40B4-BE49-F238E27FC236}">
                <a16:creationId xmlns:a16="http://schemas.microsoft.com/office/drawing/2014/main" id="{C38435FB-7181-06E9-9DE9-967D16E8962B}"/>
              </a:ext>
            </a:extLst>
          </p:cNvPr>
          <p:cNvGrpSpPr>
            <a:grpSpLocks/>
          </p:cNvGrpSpPr>
          <p:nvPr/>
        </p:nvGrpSpPr>
        <p:grpSpPr bwMode="auto">
          <a:xfrm>
            <a:off x="5461001" y="2800350"/>
            <a:ext cx="6081713" cy="1422400"/>
            <a:chOff x="3298825" y="2332038"/>
            <a:chExt cx="6081713" cy="1422400"/>
          </a:xfrm>
        </p:grpSpPr>
        <p:sp>
          <p:nvSpPr>
            <p:cNvPr id="13" name="Text Box 18">
              <a:extLst>
                <a:ext uri="{FF2B5EF4-FFF2-40B4-BE49-F238E27FC236}">
                  <a16:creationId xmlns:a16="http://schemas.microsoft.com/office/drawing/2014/main" id="{24A1AA4A-434A-D940-59D3-FE0CEDEDDF8E}"/>
                </a:ext>
              </a:extLst>
            </p:cNvPr>
            <p:cNvSpPr txBox="1">
              <a:spLocks noChangeArrowheads="1"/>
            </p:cNvSpPr>
            <p:nvPr/>
          </p:nvSpPr>
          <p:spPr bwMode="auto">
            <a:xfrm>
              <a:off x="3486150" y="2530476"/>
              <a:ext cx="5330825" cy="1036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eaLnBrk="1" hangingPunct="1">
                <a:lnSpc>
                  <a:spcPct val="80000"/>
                </a:lnSpc>
                <a:spcBef>
                  <a:spcPct val="0"/>
                </a:spcBef>
                <a:buClrTx/>
                <a:buFontTx/>
                <a:buNone/>
                <a:defRPr/>
              </a:pPr>
              <a:r>
                <a:rPr lang="de-DE" altLang="de-DE" sz="2557">
                  <a:ea typeface="Arial" charset="0"/>
                </a:rPr>
                <a:t>               </a:t>
              </a:r>
              <a:r>
                <a:rPr lang="de-DE" altLang="de-DE" sz="2557">
                  <a:solidFill>
                    <a:srgbClr val="FF6600"/>
                  </a:solidFill>
                  <a:ea typeface="Arial" charset="0"/>
                </a:rPr>
                <a:t>Körpergewicht (kg)</a:t>
              </a:r>
            </a:p>
            <a:p>
              <a:pPr eaLnBrk="1" hangingPunct="1">
                <a:lnSpc>
                  <a:spcPct val="80000"/>
                </a:lnSpc>
                <a:spcBef>
                  <a:spcPct val="0"/>
                </a:spcBef>
                <a:buClrTx/>
                <a:buFontTx/>
                <a:buNone/>
                <a:defRPr/>
              </a:pPr>
              <a:r>
                <a:rPr lang="de-DE" altLang="de-DE" sz="2557">
                  <a:solidFill>
                    <a:srgbClr val="FF6600"/>
                  </a:solidFill>
                  <a:ea typeface="Arial" charset="0"/>
                </a:rPr>
                <a:t>BMI  = </a:t>
              </a:r>
            </a:p>
            <a:p>
              <a:pPr eaLnBrk="1" hangingPunct="1">
                <a:lnSpc>
                  <a:spcPct val="80000"/>
                </a:lnSpc>
                <a:spcBef>
                  <a:spcPct val="0"/>
                </a:spcBef>
                <a:buClrTx/>
                <a:buFontTx/>
                <a:buNone/>
                <a:defRPr/>
              </a:pPr>
              <a:r>
                <a:rPr lang="de-DE" altLang="de-DE" sz="2557">
                  <a:solidFill>
                    <a:srgbClr val="FF6600"/>
                  </a:solidFill>
                  <a:ea typeface="Arial" charset="0"/>
                </a:rPr>
                <a:t>	  			(Körpergröße (m))</a:t>
              </a:r>
              <a:r>
                <a:rPr lang="de-DE" altLang="de-DE" sz="2557" baseline="30000">
                  <a:solidFill>
                    <a:srgbClr val="FF6600"/>
                  </a:solidFill>
                  <a:ea typeface="Arial" charset="0"/>
                </a:rPr>
                <a:t>2</a:t>
              </a:r>
              <a:r>
                <a:rPr lang="de-DE" altLang="de-DE" sz="2557">
                  <a:solidFill>
                    <a:srgbClr val="FF6600"/>
                  </a:solidFill>
                  <a:ea typeface="Arial" charset="0"/>
                </a:rPr>
                <a:t> </a:t>
              </a:r>
            </a:p>
          </p:txBody>
        </p:sp>
        <p:sp>
          <p:nvSpPr>
            <p:cNvPr id="14" name="Line 19">
              <a:extLst>
                <a:ext uri="{FF2B5EF4-FFF2-40B4-BE49-F238E27FC236}">
                  <a16:creationId xmlns:a16="http://schemas.microsoft.com/office/drawing/2014/main" id="{9103089C-039F-3E9C-6E3F-23D4D27955CD}"/>
                </a:ext>
              </a:extLst>
            </p:cNvPr>
            <p:cNvSpPr>
              <a:spLocks noChangeShapeType="1"/>
            </p:cNvSpPr>
            <p:nvPr/>
          </p:nvSpPr>
          <p:spPr bwMode="auto">
            <a:xfrm>
              <a:off x="5097463" y="3057526"/>
              <a:ext cx="3951287" cy="0"/>
            </a:xfrm>
            <a:prstGeom prst="line">
              <a:avLst/>
            </a:prstGeom>
            <a:noFill/>
            <a:ln w="2857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15" name="AutoShape 33">
              <a:extLst>
                <a:ext uri="{FF2B5EF4-FFF2-40B4-BE49-F238E27FC236}">
                  <a16:creationId xmlns:a16="http://schemas.microsoft.com/office/drawing/2014/main" id="{899A83C2-C9AF-DE51-2BB6-F0138D171D65}"/>
                </a:ext>
              </a:extLst>
            </p:cNvPr>
            <p:cNvSpPr>
              <a:spLocks noChangeArrowheads="1"/>
            </p:cNvSpPr>
            <p:nvPr/>
          </p:nvSpPr>
          <p:spPr bwMode="auto">
            <a:xfrm>
              <a:off x="3298825" y="2332038"/>
              <a:ext cx="6081713" cy="1422400"/>
            </a:xfrm>
            <a:prstGeom prst="roundRect">
              <a:avLst>
                <a:gd name="adj" fmla="val 29000"/>
              </a:avLst>
            </a:prstGeom>
            <a:noFill/>
            <a:ln w="19050">
              <a:solidFill>
                <a:srgbClr val="FF66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grpSp>
      <p:sp>
        <p:nvSpPr>
          <p:cNvPr id="27" name="Text Box 4">
            <a:extLst>
              <a:ext uri="{FF2B5EF4-FFF2-40B4-BE49-F238E27FC236}">
                <a16:creationId xmlns:a16="http://schemas.microsoft.com/office/drawing/2014/main" id="{5DA4EF71-3FEE-6FC7-8203-1E53E331B1CE}"/>
              </a:ext>
            </a:extLst>
          </p:cNvPr>
          <p:cNvSpPr txBox="1">
            <a:spLocks noChangeArrowheads="1"/>
          </p:cNvSpPr>
          <p:nvPr/>
        </p:nvSpPr>
        <p:spPr bwMode="auto">
          <a:xfrm>
            <a:off x="2741614" y="1962151"/>
            <a:ext cx="11844337" cy="4603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163255" tIns="81627" rIns="163255" bIns="81627">
            <a:spAutoFit/>
          </a:bodyPr>
          <a:lstStyle>
            <a:lvl1pPr defTabSz="1149350" eaLnBrk="0" hangingPunct="0">
              <a:spcBef>
                <a:spcPct val="20000"/>
              </a:spcBef>
              <a:buClr>
                <a:srgbClr val="FF6600"/>
              </a:buClr>
              <a:buChar char="•"/>
              <a:defRPr sz="2400">
                <a:solidFill>
                  <a:schemeClr val="tx1"/>
                </a:solidFill>
                <a:latin typeface="Verdana" charset="0"/>
              </a:defRPr>
            </a:lvl1pPr>
            <a:lvl2pPr marL="742950" indent="-285750" defTabSz="1149350" eaLnBrk="0" hangingPunct="0">
              <a:spcBef>
                <a:spcPct val="20000"/>
              </a:spcBef>
              <a:buClr>
                <a:srgbClr val="FF6600"/>
              </a:buClr>
              <a:buChar char="•"/>
              <a:defRPr sz="2000">
                <a:solidFill>
                  <a:schemeClr val="tx1"/>
                </a:solidFill>
                <a:latin typeface="Verdana" charset="0"/>
              </a:defRPr>
            </a:lvl2pPr>
            <a:lvl3pPr marL="1143000" indent="-228600" defTabSz="1149350" eaLnBrk="0" hangingPunct="0">
              <a:spcBef>
                <a:spcPct val="20000"/>
              </a:spcBef>
              <a:buClr>
                <a:srgbClr val="FF6600"/>
              </a:buClr>
              <a:buChar char="•"/>
              <a:defRPr>
                <a:solidFill>
                  <a:schemeClr val="tx1"/>
                </a:solidFill>
                <a:latin typeface="Verdana" charset="0"/>
              </a:defRPr>
            </a:lvl3pPr>
            <a:lvl4pPr marL="1600200" indent="-228600" defTabSz="1149350" eaLnBrk="0" hangingPunct="0">
              <a:spcBef>
                <a:spcPct val="20000"/>
              </a:spcBef>
              <a:buClr>
                <a:srgbClr val="FF6600"/>
              </a:buClr>
              <a:buChar char="•"/>
              <a:defRPr sz="1600">
                <a:solidFill>
                  <a:schemeClr val="tx1"/>
                </a:solidFill>
                <a:latin typeface="Verdana" charset="0"/>
              </a:defRPr>
            </a:lvl4pPr>
            <a:lvl5pPr marL="2057400" indent="-228600" defTabSz="1149350" eaLnBrk="0" hangingPunct="0">
              <a:spcBef>
                <a:spcPct val="20000"/>
              </a:spcBef>
              <a:buClr>
                <a:srgbClr val="FF6600"/>
              </a:buClr>
              <a:buChar char="•"/>
              <a:defRPr sz="1600">
                <a:solidFill>
                  <a:schemeClr val="tx1"/>
                </a:solidFill>
                <a:latin typeface="Verdana" charset="0"/>
              </a:defRPr>
            </a:lvl5pPr>
            <a:lvl6pPr marL="2514600" indent="-228600" defTabSz="114935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defTabSz="114935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defTabSz="114935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defTabSz="1149350" eaLnBrk="0" fontAlgn="base" hangingPunct="0">
              <a:spcBef>
                <a:spcPct val="20000"/>
              </a:spcBef>
              <a:spcAft>
                <a:spcPct val="0"/>
              </a:spcAft>
              <a:buClr>
                <a:srgbClr val="FF6600"/>
              </a:buClr>
              <a:buChar char="•"/>
              <a:defRPr sz="1600">
                <a:solidFill>
                  <a:schemeClr val="tx1"/>
                </a:solidFill>
                <a:latin typeface="Verdana" charset="0"/>
              </a:defRPr>
            </a:lvl9pPr>
          </a:lstStyle>
          <a:p>
            <a:pPr algn="ctr">
              <a:lnSpc>
                <a:spcPct val="75000"/>
              </a:lnSpc>
              <a:spcBef>
                <a:spcPct val="0"/>
              </a:spcBef>
              <a:buClrTx/>
              <a:buFontTx/>
              <a:buNone/>
              <a:defRPr/>
            </a:pPr>
            <a:r>
              <a:rPr lang="de-DE" altLang="de-DE" sz="2557" dirty="0">
                <a:ea typeface="Arial" charset="0"/>
              </a:rPr>
              <a:t>Klassifikation nach dem </a:t>
            </a:r>
            <a:r>
              <a:rPr lang="de-DE" altLang="de-DE" sz="2557" dirty="0" err="1">
                <a:ea typeface="Arial" charset="0"/>
              </a:rPr>
              <a:t>Bodymass</a:t>
            </a:r>
            <a:r>
              <a:rPr lang="de-DE" altLang="de-DE" sz="2557" dirty="0">
                <a:ea typeface="Arial" charset="0"/>
              </a:rPr>
              <a:t>-Index  BMI  [kg/m</a:t>
            </a:r>
            <a:r>
              <a:rPr lang="de-DE" altLang="de-DE" sz="2557" baseline="30000" dirty="0">
                <a:ea typeface="Arial" charset="0"/>
              </a:rPr>
              <a:t>2</a:t>
            </a:r>
            <a:r>
              <a:rPr lang="de-DE" altLang="de-DE" sz="2557" dirty="0">
                <a:ea typeface="Arial" charset="0"/>
              </a:rPr>
              <a:t>]</a:t>
            </a:r>
          </a:p>
        </p:txBody>
      </p:sp>
      <p:sp>
        <p:nvSpPr>
          <p:cNvPr id="28" name="Text Box 5">
            <a:extLst>
              <a:ext uri="{FF2B5EF4-FFF2-40B4-BE49-F238E27FC236}">
                <a16:creationId xmlns:a16="http://schemas.microsoft.com/office/drawing/2014/main" id="{0DFE452A-6B82-9AC6-99BA-D0602A7F1732}"/>
              </a:ext>
            </a:extLst>
          </p:cNvPr>
          <p:cNvSpPr txBox="1">
            <a:spLocks noChangeArrowheads="1"/>
          </p:cNvSpPr>
          <p:nvPr/>
        </p:nvSpPr>
        <p:spPr bwMode="auto">
          <a:xfrm>
            <a:off x="2328864" y="9190038"/>
            <a:ext cx="5195887" cy="449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163247" tIns="81624" rIns="163247" bIns="81624">
            <a:spAutoFit/>
          </a:bodyPr>
          <a:lstStyle>
            <a:lvl1pPr defTabSz="1149350" eaLnBrk="0" hangingPunct="0">
              <a:spcBef>
                <a:spcPct val="20000"/>
              </a:spcBef>
              <a:buClr>
                <a:srgbClr val="FF6600"/>
              </a:buClr>
              <a:buChar char="•"/>
              <a:defRPr sz="2400">
                <a:solidFill>
                  <a:schemeClr val="tx1"/>
                </a:solidFill>
                <a:latin typeface="Verdana" charset="0"/>
              </a:defRPr>
            </a:lvl1pPr>
            <a:lvl2pPr marL="742950" indent="-285750" defTabSz="1149350" eaLnBrk="0" hangingPunct="0">
              <a:spcBef>
                <a:spcPct val="20000"/>
              </a:spcBef>
              <a:buClr>
                <a:srgbClr val="FF6600"/>
              </a:buClr>
              <a:buChar char="•"/>
              <a:defRPr sz="2000">
                <a:solidFill>
                  <a:schemeClr val="tx1"/>
                </a:solidFill>
                <a:latin typeface="Verdana" charset="0"/>
              </a:defRPr>
            </a:lvl2pPr>
            <a:lvl3pPr marL="1143000" indent="-228600" defTabSz="1149350" eaLnBrk="0" hangingPunct="0">
              <a:spcBef>
                <a:spcPct val="20000"/>
              </a:spcBef>
              <a:buClr>
                <a:srgbClr val="FF6600"/>
              </a:buClr>
              <a:buChar char="•"/>
              <a:defRPr>
                <a:solidFill>
                  <a:schemeClr val="tx1"/>
                </a:solidFill>
                <a:latin typeface="Verdana" charset="0"/>
              </a:defRPr>
            </a:lvl3pPr>
            <a:lvl4pPr marL="1600200" indent="-228600" defTabSz="1149350" eaLnBrk="0" hangingPunct="0">
              <a:spcBef>
                <a:spcPct val="20000"/>
              </a:spcBef>
              <a:buClr>
                <a:srgbClr val="FF6600"/>
              </a:buClr>
              <a:buChar char="•"/>
              <a:defRPr sz="1600">
                <a:solidFill>
                  <a:schemeClr val="tx1"/>
                </a:solidFill>
                <a:latin typeface="Verdana" charset="0"/>
              </a:defRPr>
            </a:lvl4pPr>
            <a:lvl5pPr marL="2057400" indent="-228600" defTabSz="1149350" eaLnBrk="0" hangingPunct="0">
              <a:spcBef>
                <a:spcPct val="20000"/>
              </a:spcBef>
              <a:buClr>
                <a:srgbClr val="FF6600"/>
              </a:buClr>
              <a:buChar char="•"/>
              <a:defRPr sz="1600">
                <a:solidFill>
                  <a:schemeClr val="tx1"/>
                </a:solidFill>
                <a:latin typeface="Verdana" charset="0"/>
              </a:defRPr>
            </a:lvl5pPr>
            <a:lvl6pPr marL="2514600" indent="-228600" defTabSz="114935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defTabSz="114935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defTabSz="114935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defTabSz="1149350" eaLnBrk="0" fontAlgn="base" hangingPunct="0">
              <a:spcBef>
                <a:spcPct val="20000"/>
              </a:spcBef>
              <a:spcAft>
                <a:spcPct val="0"/>
              </a:spcAft>
              <a:buClr>
                <a:srgbClr val="FF6600"/>
              </a:buClr>
              <a:buChar char="•"/>
              <a:defRPr sz="1600">
                <a:solidFill>
                  <a:schemeClr val="tx1"/>
                </a:solidFill>
                <a:latin typeface="Verdana" charset="0"/>
              </a:defRPr>
            </a:lvl9pPr>
          </a:lstStyle>
          <a:p>
            <a:pPr>
              <a:spcBef>
                <a:spcPct val="0"/>
              </a:spcBef>
              <a:buClrTx/>
              <a:buFontTx/>
              <a:buNone/>
              <a:defRPr/>
            </a:pPr>
            <a:r>
              <a:rPr lang="de-DE" altLang="de-DE" sz="1847" dirty="0">
                <a:latin typeface="Arial" charset="0"/>
                <a:ea typeface="Arial" charset="0"/>
              </a:rPr>
              <a:t>Leitlinien der Dt. Adipositas Gesellschaft, 1998</a:t>
            </a:r>
          </a:p>
        </p:txBody>
      </p:sp>
    </p:spTree>
    <p:extLst>
      <p:ext uri="{BB962C8B-B14F-4D97-AF65-F5344CB8AC3E}">
        <p14:creationId xmlns:p14="http://schemas.microsoft.com/office/powerpoint/2010/main" val="6065503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B8DEDC2-2B6D-2964-B074-359BE4062521}"/>
              </a:ext>
            </a:extLst>
          </p:cNvPr>
          <p:cNvSpPr>
            <a:spLocks noGrp="1"/>
          </p:cNvSpPr>
          <p:nvPr>
            <p:ph type="title"/>
          </p:nvPr>
        </p:nvSpPr>
        <p:spPr>
          <a:xfrm>
            <a:off x="1190506" y="908358"/>
            <a:ext cx="14935438" cy="1882790"/>
          </a:xfrm>
        </p:spPr>
        <p:txBody>
          <a:bodyPr/>
          <a:lstStyle/>
          <a:p>
            <a:pPr algn="ctr"/>
            <a:r>
              <a:rPr kumimoji="0" lang="de-DE" sz="8522"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Herzgesunde Ernährung</a:t>
            </a:r>
            <a:endParaRPr lang="de-DE" dirty="0"/>
          </a:p>
        </p:txBody>
      </p:sp>
      <p:sp>
        <p:nvSpPr>
          <p:cNvPr id="4" name="Fußzeilenplatzhalter 3">
            <a:extLst>
              <a:ext uri="{FF2B5EF4-FFF2-40B4-BE49-F238E27FC236}">
                <a16:creationId xmlns:a16="http://schemas.microsoft.com/office/drawing/2014/main" id="{9EFB556B-29FC-6757-AB74-9CCADA3A52D8}"/>
              </a:ext>
            </a:extLst>
          </p:cNvPr>
          <p:cNvSpPr>
            <a:spLocks noGrp="1"/>
          </p:cNvSpPr>
          <p:nvPr>
            <p:ph type="ftr" sz="quarter" idx="11"/>
          </p:nvPr>
        </p:nvSpPr>
        <p:spPr/>
        <p:txBody>
          <a:bodyPr/>
          <a:lstStyle/>
          <a:p>
            <a:r>
              <a:rPr lang="en-US"/>
              <a:t>Stand: April 2024 © DGPR</a:t>
            </a:r>
          </a:p>
        </p:txBody>
      </p:sp>
      <p:sp>
        <p:nvSpPr>
          <p:cNvPr id="5" name="Foliennummernplatzhalter 4">
            <a:extLst>
              <a:ext uri="{FF2B5EF4-FFF2-40B4-BE49-F238E27FC236}">
                <a16:creationId xmlns:a16="http://schemas.microsoft.com/office/drawing/2014/main" id="{2CEA8024-9D0A-846D-1E99-4AD84E86B475}"/>
              </a:ext>
            </a:extLst>
          </p:cNvPr>
          <p:cNvSpPr>
            <a:spLocks noGrp="1"/>
          </p:cNvSpPr>
          <p:nvPr>
            <p:ph type="sldNum" sz="quarter" idx="12"/>
          </p:nvPr>
        </p:nvSpPr>
        <p:spPr/>
        <p:txBody>
          <a:bodyPr/>
          <a:lstStyle/>
          <a:p>
            <a:fld id="{07C343CB-44C8-4ED3-94D5-8CA10A3A987C}" type="slidenum">
              <a:rPr lang="de-DE" altLang="de-DE" smtClean="0"/>
              <a:pPr/>
              <a:t>2</a:t>
            </a:fld>
            <a:endParaRPr lang="de-DE" altLang="de-DE"/>
          </a:p>
        </p:txBody>
      </p:sp>
      <p:sp>
        <p:nvSpPr>
          <p:cNvPr id="6" name="Rectangle 2">
            <a:extLst>
              <a:ext uri="{FF2B5EF4-FFF2-40B4-BE49-F238E27FC236}">
                <a16:creationId xmlns:a16="http://schemas.microsoft.com/office/drawing/2014/main" id="{F8FDE88F-2F4D-EA30-D748-AA1A3298120C}"/>
              </a:ext>
            </a:extLst>
          </p:cNvPr>
          <p:cNvSpPr txBox="1">
            <a:spLocks noChangeArrowheads="1"/>
          </p:cNvSpPr>
          <p:nvPr/>
        </p:nvSpPr>
        <p:spPr bwMode="auto">
          <a:xfrm>
            <a:off x="2262943" y="3849436"/>
            <a:ext cx="12290425" cy="1644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45000" tIns="0" rIns="45000" bIns="45000" anchor="t"/>
          <a:lstStyle>
            <a:lvl1pPr marL="342900" indent="-342900"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eaLnBrk="1">
              <a:defRPr/>
            </a:pPr>
            <a:r>
              <a:rPr lang="de-DE" altLang="de-DE" sz="3600" dirty="0">
                <a:solidFill>
                  <a:schemeClr val="bg2">
                    <a:lumMod val="25000"/>
                  </a:schemeClr>
                </a:solidFill>
                <a:latin typeface="Arial"/>
                <a:cs typeface="Arial"/>
              </a:rPr>
              <a:t>Vortrag im Rahmen der Gesundheitsbildung</a:t>
            </a:r>
            <a:endParaRPr lang="de-DE" altLang="de-DE" sz="2400" dirty="0">
              <a:solidFill>
                <a:schemeClr val="bg2">
                  <a:lumMod val="25000"/>
                </a:schemeClr>
              </a:solidFill>
              <a:latin typeface="Arial"/>
              <a:cs typeface="Arial"/>
            </a:endParaRPr>
          </a:p>
          <a:p>
            <a:pPr eaLnBrk="1">
              <a:defRPr/>
            </a:pPr>
            <a:r>
              <a:rPr lang="de-DE" altLang="de-DE" sz="2400" dirty="0">
                <a:solidFill>
                  <a:schemeClr val="bg2">
                    <a:lumMod val="25000"/>
                  </a:schemeClr>
                </a:solidFill>
                <a:latin typeface="Arial"/>
                <a:cs typeface="Arial"/>
              </a:rPr>
              <a:t>(Leistungsbeschreibung D Vereinbarung Rehasport 2011 </a:t>
            </a:r>
            <a:endParaRPr lang="de-DE" altLang="de-DE" sz="2400" dirty="0">
              <a:solidFill>
                <a:schemeClr val="bg2">
                  <a:lumMod val="25000"/>
                </a:schemeClr>
              </a:solidFill>
            </a:endParaRPr>
          </a:p>
          <a:p>
            <a:pPr eaLnBrk="1">
              <a:defRPr/>
            </a:pPr>
            <a:r>
              <a:rPr lang="de-DE" altLang="de-DE" sz="2400" dirty="0">
                <a:solidFill>
                  <a:schemeClr val="bg2">
                    <a:lumMod val="25000"/>
                  </a:schemeClr>
                </a:solidFill>
                <a:latin typeface="Arial"/>
                <a:cs typeface="Arial"/>
              </a:rPr>
              <a:t>zwischen der DGPR und dem vdek)</a:t>
            </a:r>
          </a:p>
          <a:p>
            <a:pPr eaLnBrk="1">
              <a:defRPr/>
            </a:pPr>
            <a:endParaRPr lang="de-DE" altLang="de-DE" sz="2400" dirty="0">
              <a:solidFill>
                <a:schemeClr val="bg2">
                  <a:lumMod val="25000"/>
                </a:schemeClr>
              </a:solidFill>
              <a:latin typeface="Arial"/>
              <a:cs typeface="Arial"/>
            </a:endParaRPr>
          </a:p>
          <a:p>
            <a:pPr eaLnBrk="1">
              <a:defRPr/>
            </a:pPr>
            <a:endParaRPr lang="de-DE" altLang="de-DE" sz="2400" dirty="0">
              <a:solidFill>
                <a:schemeClr val="bg2">
                  <a:lumMod val="25000"/>
                </a:schemeClr>
              </a:solidFill>
              <a:latin typeface="Arial"/>
              <a:cs typeface="Arial"/>
            </a:endParaRPr>
          </a:p>
          <a:p>
            <a:pPr marL="0" indent="0" algn="ctr" eaLnBrk="1">
              <a:buNone/>
            </a:pPr>
            <a:r>
              <a:rPr lang="de-DE" altLang="de-DE" sz="2400" dirty="0">
                <a:solidFill>
                  <a:schemeClr val="tx1"/>
                </a:solidFill>
                <a:latin typeface="Arial"/>
                <a:cs typeface="Arial"/>
              </a:rPr>
              <a:t>Herausgegeben 2017, überarbeitet 2024 von der:</a:t>
            </a:r>
          </a:p>
          <a:p>
            <a:pPr marL="0" indent="0" algn="ctr">
              <a:lnSpc>
                <a:spcPct val="100000"/>
              </a:lnSpc>
              <a:buNone/>
            </a:pPr>
            <a:r>
              <a:rPr lang="de-DE" altLang="de-DE" sz="2400" dirty="0">
                <a:solidFill>
                  <a:schemeClr val="tx1"/>
                </a:solidFill>
                <a:latin typeface="Arial"/>
                <a:cs typeface="Arial"/>
              </a:rPr>
              <a:t>Deutschen Gesellschaft für Prävention und Rehabilitation von Herz-Kreislauferkrankungen (DGPR) e.V. </a:t>
            </a:r>
            <a:endParaRPr lang="de-DE" altLang="de-DE" sz="2400" dirty="0">
              <a:solidFill>
                <a:schemeClr val="tx1"/>
              </a:solidFill>
            </a:endParaRPr>
          </a:p>
          <a:p>
            <a:pPr eaLnBrk="1">
              <a:defRPr/>
            </a:pPr>
            <a:endParaRPr lang="de-DE" altLang="de-DE" sz="2400" dirty="0">
              <a:solidFill>
                <a:schemeClr val="bg2">
                  <a:lumMod val="25000"/>
                </a:schemeClr>
              </a:solidFill>
              <a:latin typeface="Arial"/>
              <a:cs typeface="Arial"/>
            </a:endParaRPr>
          </a:p>
        </p:txBody>
      </p:sp>
      <p:sp>
        <p:nvSpPr>
          <p:cNvPr id="3" name="Textfeld 5">
            <a:extLst>
              <a:ext uri="{FF2B5EF4-FFF2-40B4-BE49-F238E27FC236}">
                <a16:creationId xmlns:a16="http://schemas.microsoft.com/office/drawing/2014/main" id="{41EEC753-368B-754A-820C-D32FFB1BFCA4}"/>
              </a:ext>
            </a:extLst>
          </p:cNvPr>
          <p:cNvSpPr txBox="1"/>
          <p:nvPr/>
        </p:nvSpPr>
        <p:spPr>
          <a:xfrm>
            <a:off x="3798101" y="8380459"/>
            <a:ext cx="9720248" cy="584775"/>
          </a:xfrm>
          <a:prstGeom prst="rect">
            <a:avLst/>
          </a:prstGeom>
          <a:noFill/>
        </p:spPr>
        <p:txBody>
          <a:bodyPr wrap="square" rtlCol="0">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1600" dirty="0"/>
              <a:t>Zur besseren Lesbarkeit wird in dieser Präsentation das generische Maskulinum verwendet. Die verwendeten Personenbezeichnungen beziehen sich – sofern nicht anders kenntlich gemacht – auf alle Geschlechter.</a:t>
            </a:r>
          </a:p>
        </p:txBody>
      </p:sp>
    </p:spTree>
    <p:extLst>
      <p:ext uri="{BB962C8B-B14F-4D97-AF65-F5344CB8AC3E}">
        <p14:creationId xmlns:p14="http://schemas.microsoft.com/office/powerpoint/2010/main" val="41534891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D7EA58-694F-A4EA-9939-0B4D9E813B99}"/>
              </a:ext>
            </a:extLst>
          </p:cNvPr>
          <p:cNvSpPr>
            <a:spLocks noGrp="1"/>
          </p:cNvSpPr>
          <p:nvPr>
            <p:ph type="title"/>
          </p:nvPr>
        </p:nvSpPr>
        <p:spPr/>
        <p:txBody>
          <a:bodyPr/>
          <a:lstStyle/>
          <a:p>
            <a:r>
              <a:rPr lang="de-DE" altLang="de-DE" dirty="0"/>
              <a:t>Der Bauchumfang ist entscheidend</a:t>
            </a:r>
            <a:endParaRPr lang="de-DE" dirty="0"/>
          </a:p>
        </p:txBody>
      </p:sp>
      <p:sp>
        <p:nvSpPr>
          <p:cNvPr id="3" name="Fußzeilenplatzhalter 2">
            <a:extLst>
              <a:ext uri="{FF2B5EF4-FFF2-40B4-BE49-F238E27FC236}">
                <a16:creationId xmlns:a16="http://schemas.microsoft.com/office/drawing/2014/main" id="{F3CF9A31-FFF1-FFDE-3C0D-0941FB358FE8}"/>
              </a:ext>
            </a:extLst>
          </p:cNvPr>
          <p:cNvSpPr>
            <a:spLocks noGrp="1"/>
          </p:cNvSpPr>
          <p:nvPr>
            <p:ph type="ftr" sz="quarter" idx="11"/>
          </p:nvPr>
        </p:nvSpPr>
        <p:spPr/>
        <p:txBody>
          <a:bodyPr/>
          <a:lstStyle/>
          <a:p>
            <a:r>
              <a:rPr lang="en-US"/>
              <a:t>Stand: April 2024 © DGPR</a:t>
            </a:r>
          </a:p>
        </p:txBody>
      </p:sp>
      <p:sp>
        <p:nvSpPr>
          <p:cNvPr id="4" name="Foliennummernplatzhalter 3">
            <a:extLst>
              <a:ext uri="{FF2B5EF4-FFF2-40B4-BE49-F238E27FC236}">
                <a16:creationId xmlns:a16="http://schemas.microsoft.com/office/drawing/2014/main" id="{664F5E8F-4E66-F43F-093A-6928611A9EED}"/>
              </a:ext>
            </a:extLst>
          </p:cNvPr>
          <p:cNvSpPr>
            <a:spLocks noGrp="1"/>
          </p:cNvSpPr>
          <p:nvPr>
            <p:ph type="sldNum" sz="quarter" idx="12"/>
          </p:nvPr>
        </p:nvSpPr>
        <p:spPr/>
        <p:txBody>
          <a:bodyPr/>
          <a:lstStyle/>
          <a:p>
            <a:fld id="{CED527BF-6CC1-4777-B09F-C5F9542AD517}" type="slidenum">
              <a:rPr lang="de-DE" altLang="de-DE" smtClean="0"/>
              <a:pPr/>
              <a:t>20</a:t>
            </a:fld>
            <a:endParaRPr lang="de-DE" altLang="de-DE"/>
          </a:p>
        </p:txBody>
      </p:sp>
      <p:sp>
        <p:nvSpPr>
          <p:cNvPr id="6" name="Text Box 5">
            <a:extLst>
              <a:ext uri="{FF2B5EF4-FFF2-40B4-BE49-F238E27FC236}">
                <a16:creationId xmlns:a16="http://schemas.microsoft.com/office/drawing/2014/main" id="{0C8A5823-B255-B812-3B36-D752E9834944}"/>
              </a:ext>
            </a:extLst>
          </p:cNvPr>
          <p:cNvSpPr txBox="1">
            <a:spLocks noChangeArrowheads="1"/>
          </p:cNvSpPr>
          <p:nvPr/>
        </p:nvSpPr>
        <p:spPr bwMode="auto">
          <a:xfrm>
            <a:off x="3490914" y="7765156"/>
            <a:ext cx="10193337" cy="1081953"/>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163247" tIns="81624" rIns="163247" bIns="81624">
            <a:spAutoFit/>
          </a:bodyPr>
          <a:lstStyle>
            <a:lvl1pPr defTabSz="1149350" eaLnBrk="0" hangingPunct="0">
              <a:spcBef>
                <a:spcPct val="20000"/>
              </a:spcBef>
              <a:buClr>
                <a:srgbClr val="FF6600"/>
              </a:buClr>
              <a:buChar char="•"/>
              <a:defRPr sz="2400">
                <a:solidFill>
                  <a:schemeClr val="tx1"/>
                </a:solidFill>
                <a:latin typeface="Verdana" charset="0"/>
              </a:defRPr>
            </a:lvl1pPr>
            <a:lvl2pPr marL="742950" indent="-285750" defTabSz="1149350" eaLnBrk="0" hangingPunct="0">
              <a:spcBef>
                <a:spcPct val="20000"/>
              </a:spcBef>
              <a:buClr>
                <a:srgbClr val="FF6600"/>
              </a:buClr>
              <a:buChar char="•"/>
              <a:defRPr sz="2000">
                <a:solidFill>
                  <a:schemeClr val="tx1"/>
                </a:solidFill>
                <a:latin typeface="Verdana" charset="0"/>
              </a:defRPr>
            </a:lvl2pPr>
            <a:lvl3pPr marL="1143000" indent="-228600" defTabSz="1149350" eaLnBrk="0" hangingPunct="0">
              <a:spcBef>
                <a:spcPct val="20000"/>
              </a:spcBef>
              <a:buClr>
                <a:srgbClr val="FF6600"/>
              </a:buClr>
              <a:buChar char="•"/>
              <a:defRPr>
                <a:solidFill>
                  <a:schemeClr val="tx1"/>
                </a:solidFill>
                <a:latin typeface="Verdana" charset="0"/>
              </a:defRPr>
            </a:lvl3pPr>
            <a:lvl4pPr marL="1600200" indent="-228600" defTabSz="1149350" eaLnBrk="0" hangingPunct="0">
              <a:spcBef>
                <a:spcPct val="20000"/>
              </a:spcBef>
              <a:buClr>
                <a:srgbClr val="FF6600"/>
              </a:buClr>
              <a:buChar char="•"/>
              <a:defRPr sz="1600">
                <a:solidFill>
                  <a:schemeClr val="tx1"/>
                </a:solidFill>
                <a:latin typeface="Verdana" charset="0"/>
              </a:defRPr>
            </a:lvl4pPr>
            <a:lvl5pPr marL="2057400" indent="-228600" defTabSz="1149350" eaLnBrk="0" hangingPunct="0">
              <a:spcBef>
                <a:spcPct val="20000"/>
              </a:spcBef>
              <a:buClr>
                <a:srgbClr val="FF6600"/>
              </a:buClr>
              <a:buChar char="•"/>
              <a:defRPr sz="1600">
                <a:solidFill>
                  <a:schemeClr val="tx1"/>
                </a:solidFill>
                <a:latin typeface="Verdana" charset="0"/>
              </a:defRPr>
            </a:lvl5pPr>
            <a:lvl6pPr marL="2514600" indent="-228600" defTabSz="114935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defTabSz="114935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defTabSz="114935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defTabSz="1149350" eaLnBrk="0" fontAlgn="base" hangingPunct="0">
              <a:spcBef>
                <a:spcPct val="20000"/>
              </a:spcBef>
              <a:spcAft>
                <a:spcPct val="0"/>
              </a:spcAft>
              <a:buClr>
                <a:srgbClr val="FF6600"/>
              </a:buClr>
              <a:buChar char="•"/>
              <a:defRPr sz="1600">
                <a:solidFill>
                  <a:schemeClr val="tx1"/>
                </a:solidFill>
                <a:latin typeface="Verdana" charset="0"/>
              </a:defRPr>
            </a:lvl9pPr>
          </a:lstStyle>
          <a:p>
            <a:pPr>
              <a:lnSpc>
                <a:spcPct val="110000"/>
              </a:lnSpc>
              <a:spcBef>
                <a:spcPct val="0"/>
              </a:spcBef>
              <a:buClrTx/>
              <a:buFontTx/>
              <a:buNone/>
              <a:defRPr/>
            </a:pPr>
            <a:r>
              <a:rPr lang="de-DE" altLang="de-DE" sz="2841" dirty="0">
                <a:ea typeface="Arial" charset="0"/>
              </a:rPr>
              <a:t>Risiko mäßig erhöht			&gt; 80	    &gt; 94</a:t>
            </a:r>
          </a:p>
          <a:p>
            <a:pPr>
              <a:lnSpc>
                <a:spcPct val="110000"/>
              </a:lnSpc>
              <a:spcBef>
                <a:spcPct val="0"/>
              </a:spcBef>
              <a:buClrTx/>
              <a:buFontTx/>
              <a:buNone/>
              <a:defRPr/>
            </a:pPr>
            <a:r>
              <a:rPr lang="de-DE" altLang="de-DE" sz="2841" dirty="0">
                <a:ea typeface="Arial" charset="0"/>
              </a:rPr>
              <a:t>Risiko deutlich erhöht			&gt; 88	    &gt; 102</a:t>
            </a:r>
          </a:p>
        </p:txBody>
      </p:sp>
      <p:sp>
        <p:nvSpPr>
          <p:cNvPr id="7" name="Text Box 6">
            <a:extLst>
              <a:ext uri="{FF2B5EF4-FFF2-40B4-BE49-F238E27FC236}">
                <a16:creationId xmlns:a16="http://schemas.microsoft.com/office/drawing/2014/main" id="{627844B3-1E8E-2B78-2EDF-08DF5C4802D1}"/>
              </a:ext>
            </a:extLst>
          </p:cNvPr>
          <p:cNvSpPr txBox="1">
            <a:spLocks noChangeArrowheads="1"/>
          </p:cNvSpPr>
          <p:nvPr/>
        </p:nvSpPr>
        <p:spPr bwMode="auto">
          <a:xfrm>
            <a:off x="11880850" y="7031731"/>
            <a:ext cx="2178050" cy="688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163247" tIns="81624" rIns="163247" bIns="81624">
            <a:spAutoFit/>
          </a:bodyPr>
          <a:lstStyle>
            <a:lvl1pPr defTabSz="1149350" eaLnBrk="0" hangingPunct="0">
              <a:spcBef>
                <a:spcPct val="20000"/>
              </a:spcBef>
              <a:buClr>
                <a:srgbClr val="FF6600"/>
              </a:buClr>
              <a:buChar char="•"/>
              <a:defRPr sz="2400">
                <a:solidFill>
                  <a:schemeClr val="tx1"/>
                </a:solidFill>
                <a:latin typeface="Verdana" charset="0"/>
              </a:defRPr>
            </a:lvl1pPr>
            <a:lvl2pPr marL="742950" indent="-285750" defTabSz="1149350" eaLnBrk="0" hangingPunct="0">
              <a:spcBef>
                <a:spcPct val="20000"/>
              </a:spcBef>
              <a:buClr>
                <a:srgbClr val="FF6600"/>
              </a:buClr>
              <a:buChar char="•"/>
              <a:defRPr sz="2000">
                <a:solidFill>
                  <a:schemeClr val="tx1"/>
                </a:solidFill>
                <a:latin typeface="Verdana" charset="0"/>
              </a:defRPr>
            </a:lvl2pPr>
            <a:lvl3pPr marL="1143000" indent="-228600" defTabSz="1149350" eaLnBrk="0" hangingPunct="0">
              <a:spcBef>
                <a:spcPct val="20000"/>
              </a:spcBef>
              <a:buClr>
                <a:srgbClr val="FF6600"/>
              </a:buClr>
              <a:buChar char="•"/>
              <a:defRPr>
                <a:solidFill>
                  <a:schemeClr val="tx1"/>
                </a:solidFill>
                <a:latin typeface="Verdana" charset="0"/>
              </a:defRPr>
            </a:lvl3pPr>
            <a:lvl4pPr marL="1600200" indent="-228600" defTabSz="1149350" eaLnBrk="0" hangingPunct="0">
              <a:spcBef>
                <a:spcPct val="20000"/>
              </a:spcBef>
              <a:buClr>
                <a:srgbClr val="FF6600"/>
              </a:buClr>
              <a:buChar char="•"/>
              <a:defRPr sz="1600">
                <a:solidFill>
                  <a:schemeClr val="tx1"/>
                </a:solidFill>
                <a:latin typeface="Verdana" charset="0"/>
              </a:defRPr>
            </a:lvl4pPr>
            <a:lvl5pPr marL="2057400" indent="-228600" defTabSz="1149350" eaLnBrk="0" hangingPunct="0">
              <a:spcBef>
                <a:spcPct val="20000"/>
              </a:spcBef>
              <a:buClr>
                <a:srgbClr val="FF6600"/>
              </a:buClr>
              <a:buChar char="•"/>
              <a:defRPr sz="1600">
                <a:solidFill>
                  <a:schemeClr val="tx1"/>
                </a:solidFill>
                <a:latin typeface="Verdana" charset="0"/>
              </a:defRPr>
            </a:lvl5pPr>
            <a:lvl6pPr marL="2514600" indent="-228600" defTabSz="114935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defTabSz="114935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defTabSz="114935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defTabSz="1149350" eaLnBrk="0" fontAlgn="base" hangingPunct="0">
              <a:spcBef>
                <a:spcPct val="20000"/>
              </a:spcBef>
              <a:spcAft>
                <a:spcPct val="0"/>
              </a:spcAft>
              <a:buClr>
                <a:srgbClr val="FF6600"/>
              </a:buClr>
              <a:buChar char="•"/>
              <a:defRPr sz="1600">
                <a:solidFill>
                  <a:schemeClr val="tx1"/>
                </a:solidFill>
                <a:latin typeface="Verdana" charset="0"/>
              </a:defRPr>
            </a:lvl9pPr>
          </a:lstStyle>
          <a:p>
            <a:pPr algn="ctr">
              <a:lnSpc>
                <a:spcPct val="110000"/>
              </a:lnSpc>
              <a:spcBef>
                <a:spcPct val="0"/>
              </a:spcBef>
              <a:buClrTx/>
              <a:buFontTx/>
              <a:buNone/>
              <a:defRPr/>
            </a:pPr>
            <a:r>
              <a:rPr lang="de-DE" altLang="de-DE" sz="3409">
                <a:solidFill>
                  <a:srgbClr val="FF6600"/>
                </a:solidFill>
                <a:ea typeface="Arial" charset="0"/>
              </a:rPr>
              <a:t>Männer</a:t>
            </a:r>
          </a:p>
        </p:txBody>
      </p:sp>
      <p:sp>
        <p:nvSpPr>
          <p:cNvPr id="8" name="Text Box 8">
            <a:extLst>
              <a:ext uri="{FF2B5EF4-FFF2-40B4-BE49-F238E27FC236}">
                <a16:creationId xmlns:a16="http://schemas.microsoft.com/office/drawing/2014/main" id="{9CC9B428-88E3-DF81-B63C-DD509708D28B}"/>
              </a:ext>
            </a:extLst>
          </p:cNvPr>
          <p:cNvSpPr txBox="1">
            <a:spLocks noChangeArrowheads="1"/>
          </p:cNvSpPr>
          <p:nvPr/>
        </p:nvSpPr>
        <p:spPr bwMode="auto">
          <a:xfrm>
            <a:off x="9721851" y="7031731"/>
            <a:ext cx="2752725" cy="688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163247" tIns="81624" rIns="163247" bIns="81624">
            <a:spAutoFit/>
          </a:bodyPr>
          <a:lstStyle>
            <a:lvl1pPr defTabSz="1149350" eaLnBrk="0" hangingPunct="0">
              <a:spcBef>
                <a:spcPct val="20000"/>
              </a:spcBef>
              <a:buClr>
                <a:srgbClr val="FF6600"/>
              </a:buClr>
              <a:buChar char="•"/>
              <a:defRPr sz="2400">
                <a:solidFill>
                  <a:schemeClr val="tx1"/>
                </a:solidFill>
                <a:latin typeface="Verdana" charset="0"/>
              </a:defRPr>
            </a:lvl1pPr>
            <a:lvl2pPr marL="742950" indent="-285750" defTabSz="1149350" eaLnBrk="0" hangingPunct="0">
              <a:spcBef>
                <a:spcPct val="20000"/>
              </a:spcBef>
              <a:buClr>
                <a:srgbClr val="FF6600"/>
              </a:buClr>
              <a:buChar char="•"/>
              <a:defRPr sz="2000">
                <a:solidFill>
                  <a:schemeClr val="tx1"/>
                </a:solidFill>
                <a:latin typeface="Verdana" charset="0"/>
              </a:defRPr>
            </a:lvl2pPr>
            <a:lvl3pPr marL="1143000" indent="-228600" defTabSz="1149350" eaLnBrk="0" hangingPunct="0">
              <a:spcBef>
                <a:spcPct val="20000"/>
              </a:spcBef>
              <a:buClr>
                <a:srgbClr val="FF6600"/>
              </a:buClr>
              <a:buChar char="•"/>
              <a:defRPr>
                <a:solidFill>
                  <a:schemeClr val="tx1"/>
                </a:solidFill>
                <a:latin typeface="Verdana" charset="0"/>
              </a:defRPr>
            </a:lvl3pPr>
            <a:lvl4pPr marL="1600200" indent="-228600" defTabSz="1149350" eaLnBrk="0" hangingPunct="0">
              <a:spcBef>
                <a:spcPct val="20000"/>
              </a:spcBef>
              <a:buClr>
                <a:srgbClr val="FF6600"/>
              </a:buClr>
              <a:buChar char="•"/>
              <a:defRPr sz="1600">
                <a:solidFill>
                  <a:schemeClr val="tx1"/>
                </a:solidFill>
                <a:latin typeface="Verdana" charset="0"/>
              </a:defRPr>
            </a:lvl4pPr>
            <a:lvl5pPr marL="2057400" indent="-228600" defTabSz="1149350" eaLnBrk="0" hangingPunct="0">
              <a:spcBef>
                <a:spcPct val="20000"/>
              </a:spcBef>
              <a:buClr>
                <a:srgbClr val="FF6600"/>
              </a:buClr>
              <a:buChar char="•"/>
              <a:defRPr sz="1600">
                <a:solidFill>
                  <a:schemeClr val="tx1"/>
                </a:solidFill>
                <a:latin typeface="Verdana" charset="0"/>
              </a:defRPr>
            </a:lvl5pPr>
            <a:lvl6pPr marL="2514600" indent="-228600" defTabSz="114935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defTabSz="114935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defTabSz="114935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defTabSz="1149350" eaLnBrk="0" fontAlgn="base" hangingPunct="0">
              <a:spcBef>
                <a:spcPct val="20000"/>
              </a:spcBef>
              <a:spcAft>
                <a:spcPct val="0"/>
              </a:spcAft>
              <a:buClr>
                <a:srgbClr val="FF6600"/>
              </a:buClr>
              <a:buChar char="•"/>
              <a:defRPr sz="1600">
                <a:solidFill>
                  <a:schemeClr val="tx1"/>
                </a:solidFill>
                <a:latin typeface="Verdana" charset="0"/>
              </a:defRPr>
            </a:lvl9pPr>
          </a:lstStyle>
          <a:p>
            <a:pPr algn="ctr">
              <a:lnSpc>
                <a:spcPct val="110000"/>
              </a:lnSpc>
              <a:spcBef>
                <a:spcPct val="0"/>
              </a:spcBef>
              <a:buClrTx/>
              <a:buFontTx/>
              <a:buNone/>
              <a:defRPr/>
            </a:pPr>
            <a:r>
              <a:rPr lang="de-DE" altLang="de-DE" sz="3409">
                <a:solidFill>
                  <a:srgbClr val="FF6600"/>
                </a:solidFill>
                <a:ea typeface="Arial" charset="0"/>
              </a:rPr>
              <a:t>Frauen</a:t>
            </a:r>
          </a:p>
        </p:txBody>
      </p:sp>
      <p:sp>
        <p:nvSpPr>
          <p:cNvPr id="9" name="Text Box 14">
            <a:extLst>
              <a:ext uri="{FF2B5EF4-FFF2-40B4-BE49-F238E27FC236}">
                <a16:creationId xmlns:a16="http://schemas.microsoft.com/office/drawing/2014/main" id="{A9DDBF1F-0C68-8D73-1DA0-450E6E23439B}"/>
              </a:ext>
            </a:extLst>
          </p:cNvPr>
          <p:cNvSpPr txBox="1">
            <a:spLocks noChangeArrowheads="1"/>
          </p:cNvSpPr>
          <p:nvPr/>
        </p:nvSpPr>
        <p:spPr bwMode="auto">
          <a:xfrm>
            <a:off x="3519489" y="7031731"/>
            <a:ext cx="5845175" cy="688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163247" tIns="81624" rIns="163247" bIns="81624">
            <a:spAutoFit/>
          </a:bodyPr>
          <a:lstStyle>
            <a:lvl1pPr defTabSz="1149350" eaLnBrk="0" hangingPunct="0">
              <a:spcBef>
                <a:spcPct val="20000"/>
              </a:spcBef>
              <a:buClr>
                <a:srgbClr val="FF6600"/>
              </a:buClr>
              <a:buChar char="•"/>
              <a:defRPr sz="2400">
                <a:solidFill>
                  <a:schemeClr val="tx1"/>
                </a:solidFill>
                <a:latin typeface="Verdana" charset="0"/>
              </a:defRPr>
            </a:lvl1pPr>
            <a:lvl2pPr marL="742950" indent="-285750" defTabSz="1149350" eaLnBrk="0" hangingPunct="0">
              <a:spcBef>
                <a:spcPct val="20000"/>
              </a:spcBef>
              <a:buClr>
                <a:srgbClr val="FF6600"/>
              </a:buClr>
              <a:buChar char="•"/>
              <a:defRPr sz="2000">
                <a:solidFill>
                  <a:schemeClr val="tx1"/>
                </a:solidFill>
                <a:latin typeface="Verdana" charset="0"/>
              </a:defRPr>
            </a:lvl2pPr>
            <a:lvl3pPr marL="1143000" indent="-228600" defTabSz="1149350" eaLnBrk="0" hangingPunct="0">
              <a:spcBef>
                <a:spcPct val="20000"/>
              </a:spcBef>
              <a:buClr>
                <a:srgbClr val="FF6600"/>
              </a:buClr>
              <a:buChar char="•"/>
              <a:defRPr>
                <a:solidFill>
                  <a:schemeClr val="tx1"/>
                </a:solidFill>
                <a:latin typeface="Verdana" charset="0"/>
              </a:defRPr>
            </a:lvl3pPr>
            <a:lvl4pPr marL="1600200" indent="-228600" defTabSz="1149350" eaLnBrk="0" hangingPunct="0">
              <a:spcBef>
                <a:spcPct val="20000"/>
              </a:spcBef>
              <a:buClr>
                <a:srgbClr val="FF6600"/>
              </a:buClr>
              <a:buChar char="•"/>
              <a:defRPr sz="1600">
                <a:solidFill>
                  <a:schemeClr val="tx1"/>
                </a:solidFill>
                <a:latin typeface="Verdana" charset="0"/>
              </a:defRPr>
            </a:lvl4pPr>
            <a:lvl5pPr marL="2057400" indent="-228600" defTabSz="1149350" eaLnBrk="0" hangingPunct="0">
              <a:spcBef>
                <a:spcPct val="20000"/>
              </a:spcBef>
              <a:buClr>
                <a:srgbClr val="FF6600"/>
              </a:buClr>
              <a:buChar char="•"/>
              <a:defRPr sz="1600">
                <a:solidFill>
                  <a:schemeClr val="tx1"/>
                </a:solidFill>
                <a:latin typeface="Verdana" charset="0"/>
              </a:defRPr>
            </a:lvl5pPr>
            <a:lvl6pPr marL="2514600" indent="-228600" defTabSz="114935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defTabSz="114935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defTabSz="114935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defTabSz="1149350" eaLnBrk="0" fontAlgn="base" hangingPunct="0">
              <a:spcBef>
                <a:spcPct val="20000"/>
              </a:spcBef>
              <a:spcAft>
                <a:spcPct val="0"/>
              </a:spcAft>
              <a:buClr>
                <a:srgbClr val="FF6600"/>
              </a:buClr>
              <a:buChar char="•"/>
              <a:defRPr sz="1600">
                <a:solidFill>
                  <a:schemeClr val="tx1"/>
                </a:solidFill>
                <a:latin typeface="Verdana" charset="0"/>
              </a:defRPr>
            </a:lvl9pPr>
          </a:lstStyle>
          <a:p>
            <a:pPr>
              <a:lnSpc>
                <a:spcPct val="110000"/>
              </a:lnSpc>
              <a:spcBef>
                <a:spcPct val="0"/>
              </a:spcBef>
              <a:buClrTx/>
              <a:buFontTx/>
              <a:buNone/>
              <a:defRPr/>
            </a:pPr>
            <a:r>
              <a:rPr lang="de-DE" altLang="de-DE" sz="3409" dirty="0">
                <a:solidFill>
                  <a:srgbClr val="FF6600"/>
                </a:solidFill>
                <a:ea typeface="Arial" charset="0"/>
              </a:rPr>
              <a:t>Taillenumfang (cm)</a:t>
            </a:r>
          </a:p>
        </p:txBody>
      </p:sp>
      <p:pic>
        <p:nvPicPr>
          <p:cNvPr id="13" name="Grafik 12" descr="Ein Bild, das Frucht, Birne, Produkt, Naturkost enthält.&#10;&#10;Automatisch generierte Beschreibung">
            <a:extLst>
              <a:ext uri="{FF2B5EF4-FFF2-40B4-BE49-F238E27FC236}">
                <a16:creationId xmlns:a16="http://schemas.microsoft.com/office/drawing/2014/main" id="{F2D58FFD-AA29-D027-0D5B-2CDB7F62641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65341" y="2020850"/>
            <a:ext cx="7150484" cy="4767841"/>
          </a:xfrm>
          <a:prstGeom prst="rect">
            <a:avLst/>
          </a:prstGeom>
          <a:ln>
            <a:noFill/>
          </a:ln>
          <a:effectLst>
            <a:outerShdw blurRad="292100" dist="139700" dir="2700000" algn="tl" rotWithShape="0">
              <a:srgbClr val="333333">
                <a:alpha val="65000"/>
              </a:srgbClr>
            </a:outerShdw>
          </a:effectLst>
        </p:spPr>
      </p:pic>
      <p:sp>
        <p:nvSpPr>
          <p:cNvPr id="11" name="Textfeld 1">
            <a:extLst>
              <a:ext uri="{FF2B5EF4-FFF2-40B4-BE49-F238E27FC236}">
                <a16:creationId xmlns:a16="http://schemas.microsoft.com/office/drawing/2014/main" id="{4EB9758E-490B-DC61-AAAF-B239EF4D1B38}"/>
              </a:ext>
            </a:extLst>
          </p:cNvPr>
          <p:cNvSpPr txBox="1">
            <a:spLocks noChangeArrowheads="1"/>
          </p:cNvSpPr>
          <p:nvPr/>
        </p:nvSpPr>
        <p:spPr bwMode="auto">
          <a:xfrm>
            <a:off x="5165341" y="6833797"/>
            <a:ext cx="1640193" cy="222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de-DE" altLang="de-DE" sz="845" dirty="0">
                <a:solidFill>
                  <a:srgbClr val="000000"/>
                </a:solidFill>
              </a:rPr>
              <a:t>Bildquelle: iStock.com/uzuri71</a:t>
            </a:r>
          </a:p>
        </p:txBody>
      </p:sp>
    </p:spTree>
    <p:extLst>
      <p:ext uri="{BB962C8B-B14F-4D97-AF65-F5344CB8AC3E}">
        <p14:creationId xmlns:p14="http://schemas.microsoft.com/office/powerpoint/2010/main" val="36913394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DC075F2-20A8-E63C-4966-00988ED997C2}"/>
              </a:ext>
            </a:extLst>
          </p:cNvPr>
          <p:cNvSpPr>
            <a:spLocks noGrp="1"/>
          </p:cNvSpPr>
          <p:nvPr>
            <p:ph type="title"/>
          </p:nvPr>
        </p:nvSpPr>
        <p:spPr/>
        <p:txBody>
          <a:bodyPr/>
          <a:lstStyle/>
          <a:p>
            <a:r>
              <a:rPr lang="de-DE" altLang="de-DE" dirty="0"/>
              <a:t>Tipps zum Abnehmen </a:t>
            </a:r>
            <a:endParaRPr lang="de-DE" dirty="0"/>
          </a:p>
        </p:txBody>
      </p:sp>
      <p:sp>
        <p:nvSpPr>
          <p:cNvPr id="3" name="Inhaltsplatzhalter 2">
            <a:extLst>
              <a:ext uri="{FF2B5EF4-FFF2-40B4-BE49-F238E27FC236}">
                <a16:creationId xmlns:a16="http://schemas.microsoft.com/office/drawing/2014/main" id="{0FD90D50-ABCD-45A5-404F-F611DFD542D9}"/>
              </a:ext>
            </a:extLst>
          </p:cNvPr>
          <p:cNvSpPr>
            <a:spLocks noGrp="1"/>
          </p:cNvSpPr>
          <p:nvPr>
            <p:ph idx="1"/>
          </p:nvPr>
        </p:nvSpPr>
        <p:spPr/>
        <p:txBody>
          <a:bodyPr/>
          <a:lstStyle/>
          <a:p>
            <a:pPr marL="571500" indent="-571500" algn="l" eaLnBrk="1" hangingPunct="1">
              <a:lnSpc>
                <a:spcPct val="90000"/>
              </a:lnSpc>
              <a:spcBef>
                <a:spcPct val="40000"/>
              </a:spcBef>
              <a:spcAft>
                <a:spcPts val="1025"/>
              </a:spcAft>
              <a:buClr>
                <a:srgbClr val="FF0000"/>
              </a:buClr>
              <a:buFont typeface="Arial" panose="020B0604020202020204" pitchFamily="34" charset="0"/>
              <a:buChar char="•"/>
              <a:defRPr/>
            </a:pPr>
            <a:r>
              <a:rPr lang="de-DE" altLang="de-DE" dirty="0"/>
              <a:t>keine Null-Diät, keine einseitige Ernährung</a:t>
            </a:r>
          </a:p>
          <a:p>
            <a:pPr marL="571500" indent="-571500" algn="l" eaLnBrk="1" hangingPunct="1">
              <a:lnSpc>
                <a:spcPct val="90000"/>
              </a:lnSpc>
              <a:spcBef>
                <a:spcPct val="40000"/>
              </a:spcBef>
              <a:spcAft>
                <a:spcPts val="1025"/>
              </a:spcAft>
              <a:buClr>
                <a:srgbClr val="FF0000"/>
              </a:buClr>
              <a:buFont typeface="Arial" panose="020B0604020202020204" pitchFamily="34" charset="0"/>
              <a:buChar char="•"/>
              <a:defRPr/>
            </a:pPr>
            <a:r>
              <a:rPr lang="de-DE" altLang="de-DE" dirty="0"/>
              <a:t>keine Kurzzeit-Diäten – Jo-Jo-Effekt wirkt sich negativ aus</a:t>
            </a:r>
          </a:p>
          <a:p>
            <a:pPr marL="571500" indent="-571500" algn="l" eaLnBrk="1" hangingPunct="1">
              <a:lnSpc>
                <a:spcPct val="90000"/>
              </a:lnSpc>
              <a:spcBef>
                <a:spcPct val="40000"/>
              </a:spcBef>
              <a:spcAft>
                <a:spcPts val="1025"/>
              </a:spcAft>
              <a:buClr>
                <a:srgbClr val="FF0000"/>
              </a:buClr>
              <a:buFont typeface="Arial" panose="020B0604020202020204" pitchFamily="34" charset="0"/>
              <a:buChar char="•"/>
              <a:defRPr/>
            </a:pPr>
            <a:r>
              <a:rPr lang="de-DE" altLang="de-DE" dirty="0"/>
              <a:t>pflanzenbetonte, vielfältige Ernährungsweise mit ausreichend Ballaststoffen – sichert ausreichende Mikronährstoffaufnahme</a:t>
            </a:r>
          </a:p>
          <a:p>
            <a:pPr marL="571500" indent="-571500" algn="l" eaLnBrk="1" hangingPunct="1">
              <a:lnSpc>
                <a:spcPct val="90000"/>
              </a:lnSpc>
              <a:spcBef>
                <a:spcPct val="40000"/>
              </a:spcBef>
              <a:spcAft>
                <a:spcPts val="1025"/>
              </a:spcAft>
              <a:buClr>
                <a:srgbClr val="FF0000"/>
              </a:buClr>
              <a:buFont typeface="Arial" panose="020B0604020202020204" pitchFamily="34" charset="0"/>
              <a:buChar char="•"/>
              <a:defRPr/>
            </a:pPr>
            <a:r>
              <a:rPr lang="de-DE" altLang="de-DE" dirty="0"/>
              <a:t>Vorsicht beim Essen und Trinken aus „Frust“</a:t>
            </a:r>
          </a:p>
          <a:p>
            <a:pPr marL="571500" indent="-571500" algn="l" eaLnBrk="1" hangingPunct="1">
              <a:lnSpc>
                <a:spcPct val="90000"/>
              </a:lnSpc>
              <a:spcBef>
                <a:spcPct val="40000"/>
              </a:spcBef>
              <a:spcAft>
                <a:spcPts val="1025"/>
              </a:spcAft>
              <a:buClr>
                <a:srgbClr val="FF0000"/>
              </a:buClr>
              <a:buFont typeface="Arial" panose="020B0604020202020204" pitchFamily="34" charset="0"/>
              <a:buChar char="•"/>
              <a:defRPr/>
            </a:pPr>
            <a:r>
              <a:rPr lang="de-DE" altLang="de-DE" dirty="0"/>
              <a:t>abends keine großen Mahlzeiten (Stoffwechsel schaltet nachts auf Sparflamme)</a:t>
            </a:r>
          </a:p>
          <a:p>
            <a:pPr marL="571500" indent="-571500" algn="l" eaLnBrk="1" hangingPunct="1">
              <a:lnSpc>
                <a:spcPct val="90000"/>
              </a:lnSpc>
              <a:spcBef>
                <a:spcPct val="40000"/>
              </a:spcBef>
              <a:spcAft>
                <a:spcPts val="1025"/>
              </a:spcAft>
              <a:buClr>
                <a:srgbClr val="FF0000"/>
              </a:buClr>
              <a:buFont typeface="Arial" panose="020B0604020202020204" pitchFamily="34" charset="0"/>
              <a:buChar char="•"/>
              <a:defRPr/>
            </a:pPr>
            <a:r>
              <a:rPr lang="de-DE" altLang="de-DE" dirty="0"/>
              <a:t>regelmäßige Bewegung – Gehen, Stehen, Sport in den Alltag integrieren</a:t>
            </a:r>
          </a:p>
          <a:p>
            <a:pPr marL="571500" indent="-571500" algn="l" eaLnBrk="1" hangingPunct="1">
              <a:lnSpc>
                <a:spcPct val="90000"/>
              </a:lnSpc>
              <a:spcBef>
                <a:spcPct val="40000"/>
              </a:spcBef>
              <a:spcAft>
                <a:spcPts val="1025"/>
              </a:spcAft>
              <a:buClr>
                <a:srgbClr val="FF0000"/>
              </a:buClr>
              <a:buFont typeface="Arial" panose="020B0604020202020204" pitchFamily="34" charset="0"/>
              <a:buChar char="•"/>
              <a:defRPr/>
            </a:pPr>
            <a:r>
              <a:rPr lang="de-DE" altLang="de-DE" dirty="0"/>
              <a:t>beim Abnehmen leichtes Krafttraining, um übermäßigem Muskelabbau vorzubeugen</a:t>
            </a:r>
          </a:p>
          <a:p>
            <a:endParaRPr lang="de-DE" dirty="0"/>
          </a:p>
        </p:txBody>
      </p:sp>
      <p:sp>
        <p:nvSpPr>
          <p:cNvPr id="4" name="Fußzeilenplatzhalter 3">
            <a:extLst>
              <a:ext uri="{FF2B5EF4-FFF2-40B4-BE49-F238E27FC236}">
                <a16:creationId xmlns:a16="http://schemas.microsoft.com/office/drawing/2014/main" id="{4B1E1901-CF43-4A52-ADF0-663F25F44D45}"/>
              </a:ext>
            </a:extLst>
          </p:cNvPr>
          <p:cNvSpPr>
            <a:spLocks noGrp="1"/>
          </p:cNvSpPr>
          <p:nvPr>
            <p:ph type="ftr" sz="quarter" idx="11"/>
          </p:nvPr>
        </p:nvSpPr>
        <p:spPr/>
        <p:txBody>
          <a:bodyPr/>
          <a:lstStyle/>
          <a:p>
            <a:r>
              <a:rPr lang="en-US"/>
              <a:t>Stand: April 2024 © DGPR</a:t>
            </a:r>
          </a:p>
        </p:txBody>
      </p:sp>
      <p:sp>
        <p:nvSpPr>
          <p:cNvPr id="5" name="Foliennummernplatzhalter 4">
            <a:extLst>
              <a:ext uri="{FF2B5EF4-FFF2-40B4-BE49-F238E27FC236}">
                <a16:creationId xmlns:a16="http://schemas.microsoft.com/office/drawing/2014/main" id="{D7FB2209-1327-00F1-C8B0-081A34E12986}"/>
              </a:ext>
            </a:extLst>
          </p:cNvPr>
          <p:cNvSpPr>
            <a:spLocks noGrp="1"/>
          </p:cNvSpPr>
          <p:nvPr>
            <p:ph type="sldNum" sz="quarter" idx="12"/>
          </p:nvPr>
        </p:nvSpPr>
        <p:spPr/>
        <p:txBody>
          <a:bodyPr/>
          <a:lstStyle/>
          <a:p>
            <a:fld id="{07C343CB-44C8-4ED3-94D5-8CA10A3A987C}" type="slidenum">
              <a:rPr lang="de-DE" altLang="de-DE" smtClean="0"/>
              <a:pPr/>
              <a:t>21</a:t>
            </a:fld>
            <a:endParaRPr lang="de-DE" altLang="de-DE"/>
          </a:p>
        </p:txBody>
      </p:sp>
    </p:spTree>
    <p:extLst>
      <p:ext uri="{BB962C8B-B14F-4D97-AF65-F5344CB8AC3E}">
        <p14:creationId xmlns:p14="http://schemas.microsoft.com/office/powerpoint/2010/main" val="37223395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BC2207A-D7DB-06FD-1B63-6E9DCD174FC0}"/>
              </a:ext>
            </a:extLst>
          </p:cNvPr>
          <p:cNvSpPr>
            <a:spLocks noGrp="1"/>
          </p:cNvSpPr>
          <p:nvPr>
            <p:ph type="title"/>
          </p:nvPr>
        </p:nvSpPr>
        <p:spPr/>
        <p:txBody>
          <a:bodyPr/>
          <a:lstStyle/>
          <a:p>
            <a:r>
              <a:rPr lang="de-DE" altLang="de-DE" dirty="0"/>
              <a:t>Abnehmen</a:t>
            </a:r>
            <a:endParaRPr lang="de-DE" dirty="0"/>
          </a:p>
        </p:txBody>
      </p:sp>
      <p:sp>
        <p:nvSpPr>
          <p:cNvPr id="3" name="Fußzeilenplatzhalter 2">
            <a:extLst>
              <a:ext uri="{FF2B5EF4-FFF2-40B4-BE49-F238E27FC236}">
                <a16:creationId xmlns:a16="http://schemas.microsoft.com/office/drawing/2014/main" id="{314576B4-464F-A99D-E9CB-1BB8D4081E01}"/>
              </a:ext>
            </a:extLst>
          </p:cNvPr>
          <p:cNvSpPr>
            <a:spLocks noGrp="1"/>
          </p:cNvSpPr>
          <p:nvPr>
            <p:ph type="ftr" sz="quarter" idx="11"/>
          </p:nvPr>
        </p:nvSpPr>
        <p:spPr/>
        <p:txBody>
          <a:bodyPr/>
          <a:lstStyle/>
          <a:p>
            <a:r>
              <a:rPr lang="en-US"/>
              <a:t>Stand: April 2024 © DGPR</a:t>
            </a:r>
          </a:p>
        </p:txBody>
      </p:sp>
      <p:sp>
        <p:nvSpPr>
          <p:cNvPr id="4" name="Foliennummernplatzhalter 3">
            <a:extLst>
              <a:ext uri="{FF2B5EF4-FFF2-40B4-BE49-F238E27FC236}">
                <a16:creationId xmlns:a16="http://schemas.microsoft.com/office/drawing/2014/main" id="{29A615CC-6E19-4E36-4C75-612F6C67A792}"/>
              </a:ext>
            </a:extLst>
          </p:cNvPr>
          <p:cNvSpPr>
            <a:spLocks noGrp="1"/>
          </p:cNvSpPr>
          <p:nvPr>
            <p:ph type="sldNum" sz="quarter" idx="12"/>
          </p:nvPr>
        </p:nvSpPr>
        <p:spPr/>
        <p:txBody>
          <a:bodyPr/>
          <a:lstStyle/>
          <a:p>
            <a:fld id="{CED527BF-6CC1-4777-B09F-C5F9542AD517}" type="slidenum">
              <a:rPr lang="de-DE" altLang="de-DE" smtClean="0"/>
              <a:pPr/>
              <a:t>22</a:t>
            </a:fld>
            <a:endParaRPr lang="de-DE" altLang="de-DE"/>
          </a:p>
        </p:txBody>
      </p:sp>
      <p:sp>
        <p:nvSpPr>
          <p:cNvPr id="6" name="Text Box 3">
            <a:extLst>
              <a:ext uri="{FF2B5EF4-FFF2-40B4-BE49-F238E27FC236}">
                <a16:creationId xmlns:a16="http://schemas.microsoft.com/office/drawing/2014/main" id="{A215BB8C-4874-8180-52D8-0F9A442E203A}"/>
              </a:ext>
            </a:extLst>
          </p:cNvPr>
          <p:cNvSpPr txBox="1">
            <a:spLocks noChangeArrowheads="1"/>
          </p:cNvSpPr>
          <p:nvPr/>
        </p:nvSpPr>
        <p:spPr bwMode="auto">
          <a:xfrm>
            <a:off x="632144" y="2159389"/>
            <a:ext cx="7616247" cy="2708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r>
              <a:rPr lang="de-DE" altLang="de-DE" sz="3400" dirty="0">
                <a:solidFill>
                  <a:srgbClr val="000099"/>
                </a:solidFill>
                <a:latin typeface="Verdana" panose="020B0604030504040204" pitchFamily="34" charset="0"/>
              </a:rPr>
              <a:t>Die Wahrheit ist ....</a:t>
            </a:r>
            <a:br>
              <a:rPr lang="de-DE" altLang="de-DE" sz="3900" dirty="0">
                <a:solidFill>
                  <a:srgbClr val="000099"/>
                </a:solidFill>
                <a:latin typeface="Verdana" panose="020B0604030504040204" pitchFamily="34" charset="0"/>
              </a:rPr>
            </a:br>
            <a:endParaRPr lang="de-DE" altLang="de-DE" sz="1900" dirty="0">
              <a:solidFill>
                <a:srgbClr val="000099"/>
              </a:solidFill>
              <a:latin typeface="Verdana" panose="020B0604030504040204" pitchFamily="34" charset="0"/>
            </a:endParaRPr>
          </a:p>
          <a:p>
            <a:pPr eaLnBrk="1" hangingPunct="1">
              <a:lnSpc>
                <a:spcPct val="100000"/>
              </a:lnSpc>
              <a:spcAft>
                <a:spcPct val="0"/>
              </a:spcAft>
              <a:buClrTx/>
              <a:buSzTx/>
              <a:buFontTx/>
              <a:buNone/>
              <a:defRPr/>
            </a:pPr>
            <a:r>
              <a:rPr lang="de-DE" altLang="de-DE" sz="3900" i="1" dirty="0">
                <a:solidFill>
                  <a:schemeClr val="tx1"/>
                </a:solidFill>
                <a:latin typeface="Verdana" panose="020B0604030504040204" pitchFamily="34" charset="0"/>
              </a:rPr>
              <a:t>„Man kann nicht schneller abnehmen als man</a:t>
            </a:r>
            <a:r>
              <a:rPr lang="de-DE" altLang="de-DE" sz="3900" i="1" dirty="0">
                <a:solidFill>
                  <a:schemeClr val="bg1"/>
                </a:solidFill>
                <a:latin typeface="Verdana" panose="020B0604030504040204" pitchFamily="34" charset="0"/>
              </a:rPr>
              <a:t> </a:t>
            </a:r>
            <a:r>
              <a:rPr lang="de-DE" altLang="de-DE" sz="3900" i="1" dirty="0">
                <a:solidFill>
                  <a:schemeClr val="tx1"/>
                </a:solidFill>
                <a:latin typeface="Verdana" panose="020B0604030504040204" pitchFamily="34" charset="0"/>
              </a:rPr>
              <a:t>zugenommen hat!“</a:t>
            </a:r>
          </a:p>
        </p:txBody>
      </p:sp>
      <p:sp>
        <p:nvSpPr>
          <p:cNvPr id="7" name="Rectangle 8">
            <a:extLst>
              <a:ext uri="{FF2B5EF4-FFF2-40B4-BE49-F238E27FC236}">
                <a16:creationId xmlns:a16="http://schemas.microsoft.com/office/drawing/2014/main" id="{BAEC25C0-5EE1-A230-E38F-206E20691B47}"/>
              </a:ext>
            </a:extLst>
          </p:cNvPr>
          <p:cNvSpPr>
            <a:spLocks noChangeArrowheads="1"/>
          </p:cNvSpPr>
          <p:nvPr/>
        </p:nvSpPr>
        <p:spPr bwMode="auto">
          <a:xfrm>
            <a:off x="3965575" y="7835708"/>
            <a:ext cx="9385300" cy="1316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algn="ctr" eaLnBrk="1" hangingPunct="1">
              <a:spcBef>
                <a:spcPct val="0"/>
              </a:spcBef>
              <a:buClrTx/>
              <a:buFontTx/>
              <a:buNone/>
              <a:defRPr/>
            </a:pPr>
            <a:r>
              <a:rPr lang="de-DE" altLang="de-DE" sz="3977" dirty="0">
                <a:solidFill>
                  <a:srgbClr val="FF6600"/>
                </a:solidFill>
                <a:latin typeface="Arial" charset="0"/>
                <a:ea typeface="Arial" charset="0"/>
              </a:rPr>
              <a:t>Schon der Weg zum Normalgewicht hilft,</a:t>
            </a:r>
            <a:br>
              <a:rPr lang="de-DE" altLang="de-DE" sz="3977" dirty="0">
                <a:solidFill>
                  <a:srgbClr val="FF6600"/>
                </a:solidFill>
                <a:latin typeface="Arial" charset="0"/>
                <a:ea typeface="Arial" charset="0"/>
              </a:rPr>
            </a:br>
            <a:r>
              <a:rPr lang="de-DE" altLang="de-DE" sz="3977" dirty="0">
                <a:solidFill>
                  <a:srgbClr val="FF6600"/>
                </a:solidFill>
                <a:latin typeface="Arial" charset="0"/>
                <a:ea typeface="Arial" charset="0"/>
              </a:rPr>
              <a:t>das Risiko zu senken.</a:t>
            </a:r>
          </a:p>
        </p:txBody>
      </p:sp>
      <p:sp>
        <p:nvSpPr>
          <p:cNvPr id="8" name="Rectangle 9">
            <a:extLst>
              <a:ext uri="{FF2B5EF4-FFF2-40B4-BE49-F238E27FC236}">
                <a16:creationId xmlns:a16="http://schemas.microsoft.com/office/drawing/2014/main" id="{13582FF8-A803-DA35-9143-6C2F1901AAC6}"/>
              </a:ext>
            </a:extLst>
          </p:cNvPr>
          <p:cNvSpPr>
            <a:spLocks noChangeArrowheads="1"/>
          </p:cNvSpPr>
          <p:nvPr/>
        </p:nvSpPr>
        <p:spPr bwMode="auto">
          <a:xfrm>
            <a:off x="1387622" y="5445218"/>
            <a:ext cx="6996113" cy="167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eaLnBrk="1" hangingPunct="1">
              <a:spcBef>
                <a:spcPts val="100"/>
              </a:spcBef>
              <a:buClrTx/>
              <a:buNone/>
              <a:defRPr/>
            </a:pPr>
            <a:r>
              <a:rPr lang="de-DE" altLang="de-DE" sz="3409" dirty="0">
                <a:solidFill>
                  <a:srgbClr val="000099"/>
                </a:solidFill>
                <a:ea typeface="Arial" charset="0"/>
              </a:rPr>
              <a:t>Ziel:</a:t>
            </a:r>
            <a:r>
              <a:rPr lang="de-DE" altLang="de-DE" sz="3409" dirty="0">
                <a:ea typeface="Arial" charset="0"/>
              </a:rPr>
              <a:t>	5 - 10 % vom</a:t>
            </a:r>
            <a:br>
              <a:rPr lang="de-DE" altLang="de-DE" sz="3409" dirty="0">
                <a:ea typeface="Arial" charset="0"/>
              </a:rPr>
            </a:br>
            <a:r>
              <a:rPr lang="de-DE" altLang="de-DE" sz="3409" dirty="0">
                <a:ea typeface="Arial" charset="0"/>
              </a:rPr>
              <a:t>			Ausgangsgewicht in </a:t>
            </a:r>
          </a:p>
          <a:p>
            <a:pPr eaLnBrk="1" hangingPunct="1">
              <a:spcBef>
                <a:spcPts val="100"/>
              </a:spcBef>
              <a:buClrTx/>
              <a:buNone/>
              <a:defRPr/>
            </a:pPr>
            <a:r>
              <a:rPr lang="de-DE" altLang="de-DE" sz="3409" dirty="0">
                <a:ea typeface="Arial" charset="0"/>
              </a:rPr>
              <a:t>			6 Monaten abnehmen.</a:t>
            </a:r>
          </a:p>
        </p:txBody>
      </p:sp>
      <p:pic>
        <p:nvPicPr>
          <p:cNvPr id="10" name="Grafik 9" descr="Ein Bild, das Person, Kleidung, Tasche, Im Haus enthält.&#10;&#10;Automatisch generierte Beschreibung">
            <a:extLst>
              <a:ext uri="{FF2B5EF4-FFF2-40B4-BE49-F238E27FC236}">
                <a16:creationId xmlns:a16="http://schemas.microsoft.com/office/drawing/2014/main" id="{88720482-D6B3-1FAA-0D33-255CE3973D1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3735" y="2159389"/>
            <a:ext cx="7838627" cy="4765947"/>
          </a:xfrm>
          <a:prstGeom prst="rect">
            <a:avLst/>
          </a:prstGeom>
        </p:spPr>
      </p:pic>
      <p:sp>
        <p:nvSpPr>
          <p:cNvPr id="11" name="Textfeld 1">
            <a:extLst>
              <a:ext uri="{FF2B5EF4-FFF2-40B4-BE49-F238E27FC236}">
                <a16:creationId xmlns:a16="http://schemas.microsoft.com/office/drawing/2014/main" id="{6E1F80A0-508C-773A-B95A-52ACFD7CCE94}"/>
              </a:ext>
            </a:extLst>
          </p:cNvPr>
          <p:cNvSpPr txBox="1">
            <a:spLocks noChangeArrowheads="1"/>
          </p:cNvSpPr>
          <p:nvPr/>
        </p:nvSpPr>
        <p:spPr bwMode="auto">
          <a:xfrm>
            <a:off x="8248391" y="7013609"/>
            <a:ext cx="197842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de-DE" altLang="de-DE" sz="1000" dirty="0">
                <a:solidFill>
                  <a:srgbClr val="000000"/>
                </a:solidFill>
              </a:rPr>
              <a:t>Bildquelle: iStock.com/</a:t>
            </a:r>
            <a:r>
              <a:rPr lang="de-DE" altLang="de-DE" sz="1000" dirty="0" err="1">
                <a:solidFill>
                  <a:srgbClr val="000000"/>
                </a:solidFill>
              </a:rPr>
              <a:t>sefa</a:t>
            </a:r>
            <a:r>
              <a:rPr lang="de-DE" altLang="de-DE" sz="1000" dirty="0">
                <a:solidFill>
                  <a:srgbClr val="000000"/>
                </a:solidFill>
              </a:rPr>
              <a:t> </a:t>
            </a:r>
            <a:r>
              <a:rPr lang="de-DE" altLang="de-DE" sz="1000" dirty="0" err="1">
                <a:solidFill>
                  <a:srgbClr val="000000"/>
                </a:solidFill>
              </a:rPr>
              <a:t>ozel</a:t>
            </a:r>
            <a:endParaRPr lang="de-DE" altLang="de-DE" sz="1000" dirty="0">
              <a:solidFill>
                <a:srgbClr val="000000"/>
              </a:solidFill>
            </a:endParaRPr>
          </a:p>
        </p:txBody>
      </p:sp>
    </p:spTree>
    <p:extLst>
      <p:ext uri="{BB962C8B-B14F-4D97-AF65-F5344CB8AC3E}">
        <p14:creationId xmlns:p14="http://schemas.microsoft.com/office/powerpoint/2010/main" val="34846053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B57615E-F0A2-8CE6-C007-932E6274D08D}"/>
              </a:ext>
            </a:extLst>
          </p:cNvPr>
          <p:cNvSpPr>
            <a:spLocks noGrp="1"/>
          </p:cNvSpPr>
          <p:nvPr>
            <p:ph type="title"/>
          </p:nvPr>
        </p:nvSpPr>
        <p:spPr/>
        <p:txBody>
          <a:bodyPr/>
          <a:lstStyle/>
          <a:p>
            <a:r>
              <a:rPr lang="de-DE" dirty="0"/>
              <a:t>Beeinflussbare Risikofaktoren</a:t>
            </a:r>
          </a:p>
        </p:txBody>
      </p:sp>
      <p:sp>
        <p:nvSpPr>
          <p:cNvPr id="3" name="Fußzeilenplatzhalter 2">
            <a:extLst>
              <a:ext uri="{FF2B5EF4-FFF2-40B4-BE49-F238E27FC236}">
                <a16:creationId xmlns:a16="http://schemas.microsoft.com/office/drawing/2014/main" id="{1A326C0E-612D-72F1-4588-E56B2158C5E9}"/>
              </a:ext>
            </a:extLst>
          </p:cNvPr>
          <p:cNvSpPr>
            <a:spLocks noGrp="1"/>
          </p:cNvSpPr>
          <p:nvPr>
            <p:ph type="ftr" sz="quarter" idx="11"/>
          </p:nvPr>
        </p:nvSpPr>
        <p:spPr/>
        <p:txBody>
          <a:bodyPr/>
          <a:lstStyle/>
          <a:p>
            <a:r>
              <a:rPr lang="en-US"/>
              <a:t>Stand: April 2024 © DGPR</a:t>
            </a:r>
          </a:p>
        </p:txBody>
      </p:sp>
      <p:sp>
        <p:nvSpPr>
          <p:cNvPr id="4" name="Foliennummernplatzhalter 3">
            <a:extLst>
              <a:ext uri="{FF2B5EF4-FFF2-40B4-BE49-F238E27FC236}">
                <a16:creationId xmlns:a16="http://schemas.microsoft.com/office/drawing/2014/main" id="{28760BB4-9EA0-B967-1A83-6919B146C484}"/>
              </a:ext>
            </a:extLst>
          </p:cNvPr>
          <p:cNvSpPr>
            <a:spLocks noGrp="1"/>
          </p:cNvSpPr>
          <p:nvPr>
            <p:ph type="sldNum" sz="quarter" idx="12"/>
          </p:nvPr>
        </p:nvSpPr>
        <p:spPr/>
        <p:txBody>
          <a:bodyPr/>
          <a:lstStyle/>
          <a:p>
            <a:fld id="{CED527BF-6CC1-4777-B09F-C5F9542AD517}" type="slidenum">
              <a:rPr lang="de-DE" altLang="de-DE" smtClean="0"/>
              <a:pPr/>
              <a:t>23</a:t>
            </a:fld>
            <a:endParaRPr lang="de-DE" altLang="de-DE"/>
          </a:p>
        </p:txBody>
      </p:sp>
      <p:sp>
        <p:nvSpPr>
          <p:cNvPr id="15" name="Freeform 3">
            <a:extLst>
              <a:ext uri="{FF2B5EF4-FFF2-40B4-BE49-F238E27FC236}">
                <a16:creationId xmlns:a16="http://schemas.microsoft.com/office/drawing/2014/main" id="{49DB3141-E77B-35E5-FF8A-AF2D04DC007F}"/>
              </a:ext>
            </a:extLst>
          </p:cNvPr>
          <p:cNvSpPr>
            <a:spLocks/>
          </p:cNvSpPr>
          <p:nvPr/>
        </p:nvSpPr>
        <p:spPr bwMode="auto">
          <a:xfrm flipH="1">
            <a:off x="4484689" y="2347913"/>
            <a:ext cx="4173537" cy="2298700"/>
          </a:xfrm>
          <a:custGeom>
            <a:avLst/>
            <a:gdLst>
              <a:gd name="T0" fmla="*/ 2147483646 w 1851"/>
              <a:gd name="T1" fmla="*/ 2147483646 h 1020"/>
              <a:gd name="T2" fmla="*/ 2147483646 w 1851"/>
              <a:gd name="T3" fmla="*/ 2147483646 h 1020"/>
              <a:gd name="T4" fmla="*/ 2147483646 w 1851"/>
              <a:gd name="T5" fmla="*/ 2147483646 h 1020"/>
              <a:gd name="T6" fmla="*/ 2147483646 w 1851"/>
              <a:gd name="T7" fmla="*/ 2147483646 h 1020"/>
              <a:gd name="T8" fmla="*/ 2147483646 w 1851"/>
              <a:gd name="T9" fmla="*/ 2147483646 h 1020"/>
              <a:gd name="T10" fmla="*/ 2147483646 w 1851"/>
              <a:gd name="T11" fmla="*/ 2147483646 h 1020"/>
              <a:gd name="T12" fmla="*/ 2147483646 w 1851"/>
              <a:gd name="T13" fmla="*/ 2147483646 h 1020"/>
              <a:gd name="T14" fmla="*/ 2147483646 w 1851"/>
              <a:gd name="T15" fmla="*/ 2147483646 h 1020"/>
              <a:gd name="T16" fmla="*/ 2147483646 w 1851"/>
              <a:gd name="T17" fmla="*/ 2147483646 h 1020"/>
              <a:gd name="T18" fmla="*/ 2147483646 w 1851"/>
              <a:gd name="T19" fmla="*/ 2147483646 h 1020"/>
              <a:gd name="T20" fmla="*/ 2147483646 w 1851"/>
              <a:gd name="T21" fmla="*/ 2147483646 h 1020"/>
              <a:gd name="T22" fmla="*/ 2147483646 w 1851"/>
              <a:gd name="T23" fmla="*/ 2147483646 h 1020"/>
              <a:gd name="T24" fmla="*/ 0 w 1851"/>
              <a:gd name="T25" fmla="*/ 0 h 1020"/>
              <a:gd name="T26" fmla="*/ 2147483646 w 1851"/>
              <a:gd name="T27" fmla="*/ 2147483646 h 1020"/>
              <a:gd name="T28" fmla="*/ 2147483646 w 1851"/>
              <a:gd name="T29" fmla="*/ 2147483646 h 1020"/>
              <a:gd name="T30" fmla="*/ 2147483646 w 1851"/>
              <a:gd name="T31" fmla="*/ 2147483646 h 1020"/>
              <a:gd name="T32" fmla="*/ 2147483646 w 1851"/>
              <a:gd name="T33" fmla="*/ 2147483646 h 1020"/>
              <a:gd name="T34" fmla="*/ 2147483646 w 1851"/>
              <a:gd name="T35" fmla="*/ 2147483646 h 10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851" h="1020">
                <a:moveTo>
                  <a:pt x="465" y="1020"/>
                </a:moveTo>
                <a:lnTo>
                  <a:pt x="1851" y="438"/>
                </a:lnTo>
                <a:lnTo>
                  <a:pt x="1710" y="360"/>
                </a:lnTo>
                <a:lnTo>
                  <a:pt x="1518" y="273"/>
                </a:lnTo>
                <a:lnTo>
                  <a:pt x="1284" y="186"/>
                </a:lnTo>
                <a:lnTo>
                  <a:pt x="1056" y="126"/>
                </a:lnTo>
                <a:lnTo>
                  <a:pt x="852" y="81"/>
                </a:lnTo>
                <a:lnTo>
                  <a:pt x="657" y="45"/>
                </a:lnTo>
                <a:lnTo>
                  <a:pt x="525" y="30"/>
                </a:lnTo>
                <a:lnTo>
                  <a:pt x="378" y="21"/>
                </a:lnTo>
                <a:lnTo>
                  <a:pt x="273" y="9"/>
                </a:lnTo>
                <a:lnTo>
                  <a:pt x="150" y="6"/>
                </a:lnTo>
                <a:lnTo>
                  <a:pt x="0" y="0"/>
                </a:lnTo>
                <a:lnTo>
                  <a:pt x="3" y="930"/>
                </a:lnTo>
                <a:lnTo>
                  <a:pt x="114" y="936"/>
                </a:lnTo>
                <a:lnTo>
                  <a:pt x="240" y="951"/>
                </a:lnTo>
                <a:lnTo>
                  <a:pt x="354" y="975"/>
                </a:lnTo>
                <a:lnTo>
                  <a:pt x="465" y="1020"/>
                </a:lnTo>
                <a:close/>
              </a:path>
            </a:pathLst>
          </a:custGeom>
          <a:solidFill>
            <a:srgbClr val="FF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6" name="Freeform 4">
            <a:extLst>
              <a:ext uri="{FF2B5EF4-FFF2-40B4-BE49-F238E27FC236}">
                <a16:creationId xmlns:a16="http://schemas.microsoft.com/office/drawing/2014/main" id="{59E0C609-2A1E-12F6-0B68-FF5B649FB9C6}"/>
              </a:ext>
            </a:extLst>
          </p:cNvPr>
          <p:cNvSpPr>
            <a:spLocks/>
          </p:cNvSpPr>
          <p:nvPr/>
        </p:nvSpPr>
        <p:spPr bwMode="auto">
          <a:xfrm>
            <a:off x="6229351" y="6013450"/>
            <a:ext cx="4843463" cy="2184400"/>
          </a:xfrm>
          <a:custGeom>
            <a:avLst/>
            <a:gdLst>
              <a:gd name="T0" fmla="*/ 2147483646 w 2148"/>
              <a:gd name="T1" fmla="*/ 0 h 969"/>
              <a:gd name="T2" fmla="*/ 2147483646 w 2148"/>
              <a:gd name="T3" fmla="*/ 2147483646 h 969"/>
              <a:gd name="T4" fmla="*/ 2147483646 w 2148"/>
              <a:gd name="T5" fmla="*/ 2147483646 h 969"/>
              <a:gd name="T6" fmla="*/ 2147483646 w 2148"/>
              <a:gd name="T7" fmla="*/ 2147483646 h 969"/>
              <a:gd name="T8" fmla="*/ 2147483646 w 2148"/>
              <a:gd name="T9" fmla="*/ 2147483646 h 969"/>
              <a:gd name="T10" fmla="*/ 2147483646 w 2148"/>
              <a:gd name="T11" fmla="*/ 2147483646 h 969"/>
              <a:gd name="T12" fmla="*/ 2147483646 w 2148"/>
              <a:gd name="T13" fmla="*/ 2147483646 h 969"/>
              <a:gd name="T14" fmla="*/ 2147483646 w 2148"/>
              <a:gd name="T15" fmla="*/ 2147483646 h 969"/>
              <a:gd name="T16" fmla="*/ 0 w 2148"/>
              <a:gd name="T17" fmla="*/ 2147483646 h 969"/>
              <a:gd name="T18" fmla="*/ 2147483646 w 2148"/>
              <a:gd name="T19" fmla="*/ 2147483646 h 969"/>
              <a:gd name="T20" fmla="*/ 2147483646 w 2148"/>
              <a:gd name="T21" fmla="*/ 2147483646 h 969"/>
              <a:gd name="T22" fmla="*/ 2147483646 w 2148"/>
              <a:gd name="T23" fmla="*/ 2147483646 h 969"/>
              <a:gd name="T24" fmla="*/ 2147483646 w 2148"/>
              <a:gd name="T25" fmla="*/ 2147483646 h 969"/>
              <a:gd name="T26" fmla="*/ 2147483646 w 2148"/>
              <a:gd name="T27" fmla="*/ 2147483646 h 969"/>
              <a:gd name="T28" fmla="*/ 2147483646 w 2148"/>
              <a:gd name="T29" fmla="*/ 2147483646 h 969"/>
              <a:gd name="T30" fmla="*/ 2147483646 w 2148"/>
              <a:gd name="T31" fmla="*/ 2147483646 h 969"/>
              <a:gd name="T32" fmla="*/ 2147483646 w 2148"/>
              <a:gd name="T33" fmla="*/ 2147483646 h 969"/>
              <a:gd name="T34" fmla="*/ 2147483646 w 2148"/>
              <a:gd name="T35" fmla="*/ 2147483646 h 969"/>
              <a:gd name="T36" fmla="*/ 2147483646 w 2148"/>
              <a:gd name="T37" fmla="*/ 2147483646 h 969"/>
              <a:gd name="T38" fmla="*/ 2147483646 w 2148"/>
              <a:gd name="T39" fmla="*/ 2147483646 h 969"/>
              <a:gd name="T40" fmla="*/ 2147483646 w 2148"/>
              <a:gd name="T41" fmla="*/ 2147483646 h 969"/>
              <a:gd name="T42" fmla="*/ 2147483646 w 2148"/>
              <a:gd name="T43" fmla="*/ 0 h 96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48" h="969">
                <a:moveTo>
                  <a:pt x="1344" y="0"/>
                </a:moveTo>
                <a:lnTo>
                  <a:pt x="1287" y="12"/>
                </a:lnTo>
                <a:lnTo>
                  <a:pt x="1206" y="24"/>
                </a:lnTo>
                <a:lnTo>
                  <a:pt x="1125" y="27"/>
                </a:lnTo>
                <a:lnTo>
                  <a:pt x="999" y="27"/>
                </a:lnTo>
                <a:lnTo>
                  <a:pt x="942" y="24"/>
                </a:lnTo>
                <a:lnTo>
                  <a:pt x="855" y="9"/>
                </a:lnTo>
                <a:lnTo>
                  <a:pt x="810" y="3"/>
                </a:lnTo>
                <a:lnTo>
                  <a:pt x="0" y="846"/>
                </a:lnTo>
                <a:lnTo>
                  <a:pt x="102" y="864"/>
                </a:lnTo>
                <a:lnTo>
                  <a:pt x="258" y="894"/>
                </a:lnTo>
                <a:lnTo>
                  <a:pt x="426" y="924"/>
                </a:lnTo>
                <a:lnTo>
                  <a:pt x="654" y="951"/>
                </a:lnTo>
                <a:lnTo>
                  <a:pt x="846" y="963"/>
                </a:lnTo>
                <a:lnTo>
                  <a:pt x="999" y="969"/>
                </a:lnTo>
                <a:lnTo>
                  <a:pt x="1260" y="966"/>
                </a:lnTo>
                <a:lnTo>
                  <a:pt x="1419" y="954"/>
                </a:lnTo>
                <a:lnTo>
                  <a:pt x="1605" y="942"/>
                </a:lnTo>
                <a:lnTo>
                  <a:pt x="1809" y="915"/>
                </a:lnTo>
                <a:lnTo>
                  <a:pt x="1974" y="882"/>
                </a:lnTo>
                <a:lnTo>
                  <a:pt x="2148" y="840"/>
                </a:lnTo>
                <a:lnTo>
                  <a:pt x="1344" y="0"/>
                </a:lnTo>
                <a:close/>
              </a:path>
            </a:pathLst>
          </a:custGeom>
          <a:solidFill>
            <a:srgbClr val="89ABDD"/>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7" name="Freeform 5">
            <a:extLst>
              <a:ext uri="{FF2B5EF4-FFF2-40B4-BE49-F238E27FC236}">
                <a16:creationId xmlns:a16="http://schemas.microsoft.com/office/drawing/2014/main" id="{77060B33-AE92-281F-9354-6A01CC9D2E1B}"/>
              </a:ext>
            </a:extLst>
          </p:cNvPr>
          <p:cNvSpPr>
            <a:spLocks/>
          </p:cNvSpPr>
          <p:nvPr/>
        </p:nvSpPr>
        <p:spPr bwMode="auto">
          <a:xfrm>
            <a:off x="9705975" y="3335339"/>
            <a:ext cx="4559300" cy="2638425"/>
          </a:xfrm>
          <a:custGeom>
            <a:avLst/>
            <a:gdLst>
              <a:gd name="T0" fmla="*/ 2147483646 w 2022"/>
              <a:gd name="T1" fmla="*/ 2147483646 h 1170"/>
              <a:gd name="T2" fmla="*/ 2147483646 w 2022"/>
              <a:gd name="T3" fmla="*/ 2147483646 h 1170"/>
              <a:gd name="T4" fmla="*/ 2147483646 w 2022"/>
              <a:gd name="T5" fmla="*/ 2147483646 h 1170"/>
              <a:gd name="T6" fmla="*/ 2147483646 w 2022"/>
              <a:gd name="T7" fmla="*/ 2147483646 h 1170"/>
              <a:gd name="T8" fmla="*/ 2147483646 w 2022"/>
              <a:gd name="T9" fmla="*/ 2147483646 h 1170"/>
              <a:gd name="T10" fmla="*/ 2147483646 w 2022"/>
              <a:gd name="T11" fmla="*/ 2147483646 h 1170"/>
              <a:gd name="T12" fmla="*/ 2147483646 w 2022"/>
              <a:gd name="T13" fmla="*/ 2147483646 h 1170"/>
              <a:gd name="T14" fmla="*/ 2147483646 w 2022"/>
              <a:gd name="T15" fmla="*/ 2147483646 h 1170"/>
              <a:gd name="T16" fmla="*/ 2147483646 w 2022"/>
              <a:gd name="T17" fmla="*/ 2147483646 h 1170"/>
              <a:gd name="T18" fmla="*/ 2147483646 w 2022"/>
              <a:gd name="T19" fmla="*/ 2147483646 h 1170"/>
              <a:gd name="T20" fmla="*/ 2147483646 w 2022"/>
              <a:gd name="T21" fmla="*/ 2147483646 h 1170"/>
              <a:gd name="T22" fmla="*/ 2147483646 w 2022"/>
              <a:gd name="T23" fmla="*/ 2147483646 h 1170"/>
              <a:gd name="T24" fmla="*/ 2147483646 w 2022"/>
              <a:gd name="T25" fmla="*/ 2147483646 h 1170"/>
              <a:gd name="T26" fmla="*/ 2147483646 w 2022"/>
              <a:gd name="T27" fmla="*/ 2147483646 h 1170"/>
              <a:gd name="T28" fmla="*/ 2147483646 w 2022"/>
              <a:gd name="T29" fmla="*/ 2147483646 h 1170"/>
              <a:gd name="T30" fmla="*/ 2147483646 w 2022"/>
              <a:gd name="T31" fmla="*/ 2147483646 h 1170"/>
              <a:gd name="T32" fmla="*/ 2147483646 w 2022"/>
              <a:gd name="T33" fmla="*/ 2147483646 h 1170"/>
              <a:gd name="T34" fmla="*/ 2147483646 w 2022"/>
              <a:gd name="T35" fmla="*/ 2147483646 h 1170"/>
              <a:gd name="T36" fmla="*/ 2147483646 w 2022"/>
              <a:gd name="T37" fmla="*/ 0 h 1170"/>
              <a:gd name="T38" fmla="*/ 0 w 2022"/>
              <a:gd name="T39" fmla="*/ 2147483646 h 1170"/>
              <a:gd name="T40" fmla="*/ 2147483646 w 2022"/>
              <a:gd name="T41" fmla="*/ 2147483646 h 1170"/>
              <a:gd name="T42" fmla="*/ 2147483646 w 2022"/>
              <a:gd name="T43" fmla="*/ 2147483646 h 1170"/>
              <a:gd name="T44" fmla="*/ 2147483646 w 2022"/>
              <a:gd name="T45" fmla="*/ 2147483646 h 1170"/>
              <a:gd name="T46" fmla="*/ 2147483646 w 2022"/>
              <a:gd name="T47" fmla="*/ 2147483646 h 1170"/>
              <a:gd name="T48" fmla="*/ 2147483646 w 2022"/>
              <a:gd name="T49" fmla="*/ 2147483646 h 1170"/>
              <a:gd name="T50" fmla="*/ 2147483646 w 2022"/>
              <a:gd name="T51" fmla="*/ 2147483646 h 1170"/>
              <a:gd name="T52" fmla="*/ 2147483646 w 2022"/>
              <a:gd name="T53" fmla="*/ 2147483646 h 1170"/>
              <a:gd name="T54" fmla="*/ 2147483646 w 2022"/>
              <a:gd name="T55" fmla="*/ 2147483646 h 117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022" h="1170">
                <a:moveTo>
                  <a:pt x="222" y="936"/>
                </a:moveTo>
                <a:lnTo>
                  <a:pt x="1950" y="1170"/>
                </a:lnTo>
                <a:lnTo>
                  <a:pt x="2001" y="1050"/>
                </a:lnTo>
                <a:lnTo>
                  <a:pt x="2022" y="927"/>
                </a:lnTo>
                <a:lnTo>
                  <a:pt x="2022" y="819"/>
                </a:lnTo>
                <a:lnTo>
                  <a:pt x="2007" y="708"/>
                </a:lnTo>
                <a:lnTo>
                  <a:pt x="1971" y="600"/>
                </a:lnTo>
                <a:lnTo>
                  <a:pt x="1947" y="546"/>
                </a:lnTo>
                <a:lnTo>
                  <a:pt x="1917" y="486"/>
                </a:lnTo>
                <a:lnTo>
                  <a:pt x="1881" y="429"/>
                </a:lnTo>
                <a:lnTo>
                  <a:pt x="1848" y="384"/>
                </a:lnTo>
                <a:lnTo>
                  <a:pt x="1809" y="339"/>
                </a:lnTo>
                <a:lnTo>
                  <a:pt x="1761" y="279"/>
                </a:lnTo>
                <a:lnTo>
                  <a:pt x="1701" y="222"/>
                </a:lnTo>
                <a:lnTo>
                  <a:pt x="1629" y="162"/>
                </a:lnTo>
                <a:lnTo>
                  <a:pt x="1578" y="123"/>
                </a:lnTo>
                <a:lnTo>
                  <a:pt x="1515" y="81"/>
                </a:lnTo>
                <a:lnTo>
                  <a:pt x="1455" y="33"/>
                </a:lnTo>
                <a:lnTo>
                  <a:pt x="1389" y="0"/>
                </a:lnTo>
                <a:lnTo>
                  <a:pt x="0" y="585"/>
                </a:lnTo>
                <a:lnTo>
                  <a:pt x="39" y="603"/>
                </a:lnTo>
                <a:lnTo>
                  <a:pt x="69" y="621"/>
                </a:lnTo>
                <a:lnTo>
                  <a:pt x="120" y="657"/>
                </a:lnTo>
                <a:lnTo>
                  <a:pt x="168" y="705"/>
                </a:lnTo>
                <a:lnTo>
                  <a:pt x="207" y="750"/>
                </a:lnTo>
                <a:lnTo>
                  <a:pt x="231" y="813"/>
                </a:lnTo>
                <a:lnTo>
                  <a:pt x="234" y="876"/>
                </a:lnTo>
                <a:lnTo>
                  <a:pt x="222" y="936"/>
                </a:lnTo>
                <a:close/>
              </a:path>
            </a:pathLst>
          </a:custGeom>
          <a:solidFill>
            <a:srgbClr val="CCC37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8" name="Freeform 6">
            <a:extLst>
              <a:ext uri="{FF2B5EF4-FFF2-40B4-BE49-F238E27FC236}">
                <a16:creationId xmlns:a16="http://schemas.microsoft.com/office/drawing/2014/main" id="{E849B1BB-09CC-639B-2FBF-AF706506F506}"/>
              </a:ext>
            </a:extLst>
          </p:cNvPr>
          <p:cNvSpPr>
            <a:spLocks/>
          </p:cNvSpPr>
          <p:nvPr/>
        </p:nvSpPr>
        <p:spPr bwMode="auto">
          <a:xfrm>
            <a:off x="3198813" y="5438775"/>
            <a:ext cx="4864100" cy="2476500"/>
          </a:xfrm>
          <a:custGeom>
            <a:avLst/>
            <a:gdLst>
              <a:gd name="T0" fmla="*/ 0 w 2157"/>
              <a:gd name="T1" fmla="*/ 2147483646 h 1098"/>
              <a:gd name="T2" fmla="*/ 2147483646 w 2157"/>
              <a:gd name="T3" fmla="*/ 2147483646 h 1098"/>
              <a:gd name="T4" fmla="*/ 2147483646 w 2157"/>
              <a:gd name="T5" fmla="*/ 2147483646 h 1098"/>
              <a:gd name="T6" fmla="*/ 2147483646 w 2157"/>
              <a:gd name="T7" fmla="*/ 2147483646 h 1098"/>
              <a:gd name="T8" fmla="*/ 2147483646 w 2157"/>
              <a:gd name="T9" fmla="*/ 2147483646 h 1098"/>
              <a:gd name="T10" fmla="*/ 2147483646 w 2157"/>
              <a:gd name="T11" fmla="*/ 2147483646 h 1098"/>
              <a:gd name="T12" fmla="*/ 2147483646 w 2157"/>
              <a:gd name="T13" fmla="*/ 2147483646 h 1098"/>
              <a:gd name="T14" fmla="*/ 2147483646 w 2157"/>
              <a:gd name="T15" fmla="*/ 2147483646 h 1098"/>
              <a:gd name="T16" fmla="*/ 2147483646 w 2157"/>
              <a:gd name="T17" fmla="*/ 2147483646 h 1098"/>
              <a:gd name="T18" fmla="*/ 2147483646 w 2157"/>
              <a:gd name="T19" fmla="*/ 2147483646 h 1098"/>
              <a:gd name="T20" fmla="*/ 2147483646 w 2157"/>
              <a:gd name="T21" fmla="*/ 2147483646 h 1098"/>
              <a:gd name="T22" fmla="*/ 2147483646 w 2157"/>
              <a:gd name="T23" fmla="*/ 2147483646 h 1098"/>
              <a:gd name="T24" fmla="*/ 2147483646 w 2157"/>
              <a:gd name="T25" fmla="*/ 2147483646 h 1098"/>
              <a:gd name="T26" fmla="*/ 2147483646 w 2157"/>
              <a:gd name="T27" fmla="*/ 2147483646 h 1098"/>
              <a:gd name="T28" fmla="*/ 2147483646 w 2157"/>
              <a:gd name="T29" fmla="*/ 2147483646 h 1098"/>
              <a:gd name="T30" fmla="*/ 2147483646 w 2157"/>
              <a:gd name="T31" fmla="*/ 2147483646 h 1098"/>
              <a:gd name="T32" fmla="*/ 2147483646 w 2157"/>
              <a:gd name="T33" fmla="*/ 2147483646 h 1098"/>
              <a:gd name="T34" fmla="*/ 2147483646 w 2157"/>
              <a:gd name="T35" fmla="*/ 2147483646 h 1098"/>
              <a:gd name="T36" fmla="*/ 2147483646 w 2157"/>
              <a:gd name="T37" fmla="*/ 2147483646 h 1098"/>
              <a:gd name="T38" fmla="*/ 2147483646 w 2157"/>
              <a:gd name="T39" fmla="*/ 2147483646 h 1098"/>
              <a:gd name="T40" fmla="*/ 2147483646 w 2157"/>
              <a:gd name="T41" fmla="*/ 2147483646 h 1098"/>
              <a:gd name="T42" fmla="*/ 2147483646 w 2157"/>
              <a:gd name="T43" fmla="*/ 2147483646 h 1098"/>
              <a:gd name="T44" fmla="*/ 2147483646 w 2157"/>
              <a:gd name="T45" fmla="*/ 2147483646 h 1098"/>
              <a:gd name="T46" fmla="*/ 2147483646 w 2157"/>
              <a:gd name="T47" fmla="*/ 0 h 1098"/>
              <a:gd name="T48" fmla="*/ 0 w 2157"/>
              <a:gd name="T49" fmla="*/ 2147483646 h 109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157" h="1098">
                <a:moveTo>
                  <a:pt x="0" y="231"/>
                </a:moveTo>
                <a:lnTo>
                  <a:pt x="36" y="288"/>
                </a:lnTo>
                <a:lnTo>
                  <a:pt x="78" y="360"/>
                </a:lnTo>
                <a:lnTo>
                  <a:pt x="132" y="435"/>
                </a:lnTo>
                <a:lnTo>
                  <a:pt x="198" y="504"/>
                </a:lnTo>
                <a:lnTo>
                  <a:pt x="261" y="564"/>
                </a:lnTo>
                <a:lnTo>
                  <a:pt x="336" y="633"/>
                </a:lnTo>
                <a:lnTo>
                  <a:pt x="396" y="681"/>
                </a:lnTo>
                <a:lnTo>
                  <a:pt x="474" y="735"/>
                </a:lnTo>
                <a:lnTo>
                  <a:pt x="564" y="789"/>
                </a:lnTo>
                <a:lnTo>
                  <a:pt x="648" y="837"/>
                </a:lnTo>
                <a:lnTo>
                  <a:pt x="795" y="906"/>
                </a:lnTo>
                <a:lnTo>
                  <a:pt x="900" y="951"/>
                </a:lnTo>
                <a:lnTo>
                  <a:pt x="1071" y="1017"/>
                </a:lnTo>
                <a:lnTo>
                  <a:pt x="1215" y="1062"/>
                </a:lnTo>
                <a:lnTo>
                  <a:pt x="1347" y="1098"/>
                </a:lnTo>
                <a:lnTo>
                  <a:pt x="2157" y="258"/>
                </a:lnTo>
                <a:lnTo>
                  <a:pt x="2103" y="243"/>
                </a:lnTo>
                <a:lnTo>
                  <a:pt x="2031" y="222"/>
                </a:lnTo>
                <a:lnTo>
                  <a:pt x="1947" y="189"/>
                </a:lnTo>
                <a:lnTo>
                  <a:pt x="1869" y="144"/>
                </a:lnTo>
                <a:lnTo>
                  <a:pt x="1809" y="93"/>
                </a:lnTo>
                <a:lnTo>
                  <a:pt x="1779" y="57"/>
                </a:lnTo>
                <a:lnTo>
                  <a:pt x="1740" y="0"/>
                </a:lnTo>
                <a:lnTo>
                  <a:pt x="0" y="231"/>
                </a:lnTo>
                <a:close/>
              </a:path>
            </a:pathLst>
          </a:custGeom>
          <a:solidFill>
            <a:srgbClr val="BD8FD7"/>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9" name="Freeform 7">
            <a:extLst>
              <a:ext uri="{FF2B5EF4-FFF2-40B4-BE49-F238E27FC236}">
                <a16:creationId xmlns:a16="http://schemas.microsoft.com/office/drawing/2014/main" id="{FBAA734C-519E-97C9-B463-5BFA68FEBE2F}"/>
              </a:ext>
            </a:extLst>
          </p:cNvPr>
          <p:cNvSpPr>
            <a:spLocks/>
          </p:cNvSpPr>
          <p:nvPr/>
        </p:nvSpPr>
        <p:spPr bwMode="auto">
          <a:xfrm>
            <a:off x="9267826" y="5445126"/>
            <a:ext cx="4829175" cy="2468563"/>
          </a:xfrm>
          <a:custGeom>
            <a:avLst/>
            <a:gdLst>
              <a:gd name="T0" fmla="*/ 2147483646 w 2142"/>
              <a:gd name="T1" fmla="*/ 2147483646 h 1095"/>
              <a:gd name="T2" fmla="*/ 2147483646 w 2142"/>
              <a:gd name="T3" fmla="*/ 2147483646 h 1095"/>
              <a:gd name="T4" fmla="*/ 2147483646 w 2142"/>
              <a:gd name="T5" fmla="*/ 2147483646 h 1095"/>
              <a:gd name="T6" fmla="*/ 2147483646 w 2142"/>
              <a:gd name="T7" fmla="*/ 2147483646 h 1095"/>
              <a:gd name="T8" fmla="*/ 2147483646 w 2142"/>
              <a:gd name="T9" fmla="*/ 2147483646 h 1095"/>
              <a:gd name="T10" fmla="*/ 2147483646 w 2142"/>
              <a:gd name="T11" fmla="*/ 2147483646 h 1095"/>
              <a:gd name="T12" fmla="*/ 2147483646 w 2142"/>
              <a:gd name="T13" fmla="*/ 2147483646 h 1095"/>
              <a:gd name="T14" fmla="*/ 2147483646 w 2142"/>
              <a:gd name="T15" fmla="*/ 2147483646 h 1095"/>
              <a:gd name="T16" fmla="*/ 2147483646 w 2142"/>
              <a:gd name="T17" fmla="*/ 2147483646 h 1095"/>
              <a:gd name="T18" fmla="*/ 2147483646 w 2142"/>
              <a:gd name="T19" fmla="*/ 2147483646 h 1095"/>
              <a:gd name="T20" fmla="*/ 2147483646 w 2142"/>
              <a:gd name="T21" fmla="*/ 2147483646 h 1095"/>
              <a:gd name="T22" fmla="*/ 2147483646 w 2142"/>
              <a:gd name="T23" fmla="*/ 2147483646 h 1095"/>
              <a:gd name="T24" fmla="*/ 2147483646 w 2142"/>
              <a:gd name="T25" fmla="*/ 2147483646 h 1095"/>
              <a:gd name="T26" fmla="*/ 2147483646 w 2142"/>
              <a:gd name="T27" fmla="*/ 2147483646 h 1095"/>
              <a:gd name="T28" fmla="*/ 2147483646 w 2142"/>
              <a:gd name="T29" fmla="*/ 2147483646 h 1095"/>
              <a:gd name="T30" fmla="*/ 0 w 2142"/>
              <a:gd name="T31" fmla="*/ 2147483646 h 1095"/>
              <a:gd name="T32" fmla="*/ 2147483646 w 2142"/>
              <a:gd name="T33" fmla="*/ 2147483646 h 1095"/>
              <a:gd name="T34" fmla="*/ 2147483646 w 2142"/>
              <a:gd name="T35" fmla="*/ 2147483646 h 1095"/>
              <a:gd name="T36" fmla="*/ 2147483646 w 2142"/>
              <a:gd name="T37" fmla="*/ 2147483646 h 1095"/>
              <a:gd name="T38" fmla="*/ 2147483646 w 2142"/>
              <a:gd name="T39" fmla="*/ 2147483646 h 1095"/>
              <a:gd name="T40" fmla="*/ 2147483646 w 2142"/>
              <a:gd name="T41" fmla="*/ 2147483646 h 1095"/>
              <a:gd name="T42" fmla="*/ 2147483646 w 2142"/>
              <a:gd name="T43" fmla="*/ 0 h 1095"/>
              <a:gd name="T44" fmla="*/ 2147483646 w 2142"/>
              <a:gd name="T45" fmla="*/ 2147483646 h 10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42" h="1095">
                <a:moveTo>
                  <a:pt x="2142" y="240"/>
                </a:moveTo>
                <a:lnTo>
                  <a:pt x="2118" y="294"/>
                </a:lnTo>
                <a:lnTo>
                  <a:pt x="2073" y="357"/>
                </a:lnTo>
                <a:lnTo>
                  <a:pt x="2013" y="444"/>
                </a:lnTo>
                <a:lnTo>
                  <a:pt x="1935" y="525"/>
                </a:lnTo>
                <a:lnTo>
                  <a:pt x="1842" y="612"/>
                </a:lnTo>
                <a:lnTo>
                  <a:pt x="1743" y="687"/>
                </a:lnTo>
                <a:lnTo>
                  <a:pt x="1665" y="738"/>
                </a:lnTo>
                <a:lnTo>
                  <a:pt x="1572" y="795"/>
                </a:lnTo>
                <a:lnTo>
                  <a:pt x="1425" y="873"/>
                </a:lnTo>
                <a:lnTo>
                  <a:pt x="1278" y="945"/>
                </a:lnTo>
                <a:lnTo>
                  <a:pt x="1161" y="984"/>
                </a:lnTo>
                <a:lnTo>
                  <a:pt x="1038" y="1029"/>
                </a:lnTo>
                <a:lnTo>
                  <a:pt x="933" y="1059"/>
                </a:lnTo>
                <a:lnTo>
                  <a:pt x="801" y="1095"/>
                </a:lnTo>
                <a:lnTo>
                  <a:pt x="0" y="252"/>
                </a:lnTo>
                <a:lnTo>
                  <a:pt x="75" y="237"/>
                </a:lnTo>
                <a:lnTo>
                  <a:pt x="189" y="195"/>
                </a:lnTo>
                <a:lnTo>
                  <a:pt x="276" y="147"/>
                </a:lnTo>
                <a:lnTo>
                  <a:pt x="336" y="96"/>
                </a:lnTo>
                <a:lnTo>
                  <a:pt x="378" y="54"/>
                </a:lnTo>
                <a:lnTo>
                  <a:pt x="408" y="0"/>
                </a:lnTo>
                <a:lnTo>
                  <a:pt x="2142" y="240"/>
                </a:lnTo>
                <a:close/>
              </a:path>
            </a:pathLst>
          </a:custGeom>
          <a:solidFill>
            <a:srgbClr val="8BBB8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0" name="Freeform 8">
            <a:extLst>
              <a:ext uri="{FF2B5EF4-FFF2-40B4-BE49-F238E27FC236}">
                <a16:creationId xmlns:a16="http://schemas.microsoft.com/office/drawing/2014/main" id="{D4D5CCEA-682E-89F2-2C31-C6BC0C168165}"/>
              </a:ext>
            </a:extLst>
          </p:cNvPr>
          <p:cNvSpPr>
            <a:spLocks/>
          </p:cNvSpPr>
          <p:nvPr/>
        </p:nvSpPr>
        <p:spPr bwMode="auto">
          <a:xfrm>
            <a:off x="8664575" y="2347913"/>
            <a:ext cx="4173538" cy="2298700"/>
          </a:xfrm>
          <a:custGeom>
            <a:avLst/>
            <a:gdLst>
              <a:gd name="T0" fmla="*/ 2147483646 w 1851"/>
              <a:gd name="T1" fmla="*/ 2147483646 h 1020"/>
              <a:gd name="T2" fmla="*/ 2147483646 w 1851"/>
              <a:gd name="T3" fmla="*/ 2147483646 h 1020"/>
              <a:gd name="T4" fmla="*/ 2147483646 w 1851"/>
              <a:gd name="T5" fmla="*/ 2147483646 h 1020"/>
              <a:gd name="T6" fmla="*/ 2147483646 w 1851"/>
              <a:gd name="T7" fmla="*/ 2147483646 h 1020"/>
              <a:gd name="T8" fmla="*/ 2147483646 w 1851"/>
              <a:gd name="T9" fmla="*/ 2147483646 h 1020"/>
              <a:gd name="T10" fmla="*/ 2147483646 w 1851"/>
              <a:gd name="T11" fmla="*/ 2147483646 h 1020"/>
              <a:gd name="T12" fmla="*/ 2147483646 w 1851"/>
              <a:gd name="T13" fmla="*/ 2147483646 h 1020"/>
              <a:gd name="T14" fmla="*/ 2147483646 w 1851"/>
              <a:gd name="T15" fmla="*/ 2147483646 h 1020"/>
              <a:gd name="T16" fmla="*/ 2147483646 w 1851"/>
              <a:gd name="T17" fmla="*/ 2147483646 h 1020"/>
              <a:gd name="T18" fmla="*/ 2147483646 w 1851"/>
              <a:gd name="T19" fmla="*/ 2147483646 h 1020"/>
              <a:gd name="T20" fmla="*/ 2147483646 w 1851"/>
              <a:gd name="T21" fmla="*/ 2147483646 h 1020"/>
              <a:gd name="T22" fmla="*/ 2147483646 w 1851"/>
              <a:gd name="T23" fmla="*/ 2147483646 h 1020"/>
              <a:gd name="T24" fmla="*/ 0 w 1851"/>
              <a:gd name="T25" fmla="*/ 0 h 1020"/>
              <a:gd name="T26" fmla="*/ 2147483646 w 1851"/>
              <a:gd name="T27" fmla="*/ 2147483646 h 1020"/>
              <a:gd name="T28" fmla="*/ 2147483646 w 1851"/>
              <a:gd name="T29" fmla="*/ 2147483646 h 1020"/>
              <a:gd name="T30" fmla="*/ 2147483646 w 1851"/>
              <a:gd name="T31" fmla="*/ 2147483646 h 1020"/>
              <a:gd name="T32" fmla="*/ 2147483646 w 1851"/>
              <a:gd name="T33" fmla="*/ 2147483646 h 1020"/>
              <a:gd name="T34" fmla="*/ 2147483646 w 1851"/>
              <a:gd name="T35" fmla="*/ 2147483646 h 10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851" h="1020">
                <a:moveTo>
                  <a:pt x="465" y="1020"/>
                </a:moveTo>
                <a:lnTo>
                  <a:pt x="1851" y="438"/>
                </a:lnTo>
                <a:lnTo>
                  <a:pt x="1710" y="360"/>
                </a:lnTo>
                <a:lnTo>
                  <a:pt x="1518" y="273"/>
                </a:lnTo>
                <a:lnTo>
                  <a:pt x="1284" y="186"/>
                </a:lnTo>
                <a:lnTo>
                  <a:pt x="1056" y="126"/>
                </a:lnTo>
                <a:lnTo>
                  <a:pt x="852" y="81"/>
                </a:lnTo>
                <a:lnTo>
                  <a:pt x="657" y="45"/>
                </a:lnTo>
                <a:lnTo>
                  <a:pt x="525" y="30"/>
                </a:lnTo>
                <a:lnTo>
                  <a:pt x="378" y="21"/>
                </a:lnTo>
                <a:lnTo>
                  <a:pt x="273" y="9"/>
                </a:lnTo>
                <a:lnTo>
                  <a:pt x="150" y="6"/>
                </a:lnTo>
                <a:lnTo>
                  <a:pt x="0" y="0"/>
                </a:lnTo>
                <a:lnTo>
                  <a:pt x="3" y="930"/>
                </a:lnTo>
                <a:lnTo>
                  <a:pt x="114" y="936"/>
                </a:lnTo>
                <a:lnTo>
                  <a:pt x="240" y="951"/>
                </a:lnTo>
                <a:lnTo>
                  <a:pt x="354" y="975"/>
                </a:lnTo>
                <a:lnTo>
                  <a:pt x="465" y="1020"/>
                </a:lnTo>
                <a:close/>
              </a:path>
            </a:pathLst>
          </a:custGeom>
          <a:solidFill>
            <a:srgbClr val="FFCC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1" name="Freeform 9">
            <a:extLst>
              <a:ext uri="{FF2B5EF4-FFF2-40B4-BE49-F238E27FC236}">
                <a16:creationId xmlns:a16="http://schemas.microsoft.com/office/drawing/2014/main" id="{7CB958B7-3815-B2EF-DBFA-C77B2C0D6310}"/>
              </a:ext>
            </a:extLst>
          </p:cNvPr>
          <p:cNvSpPr>
            <a:spLocks/>
          </p:cNvSpPr>
          <p:nvPr/>
        </p:nvSpPr>
        <p:spPr bwMode="auto">
          <a:xfrm>
            <a:off x="3051175" y="3335339"/>
            <a:ext cx="4529138" cy="2624137"/>
          </a:xfrm>
          <a:custGeom>
            <a:avLst/>
            <a:gdLst>
              <a:gd name="T0" fmla="*/ 2147483646 w 2009"/>
              <a:gd name="T1" fmla="*/ 0 h 1164"/>
              <a:gd name="T2" fmla="*/ 2147483646 w 2009"/>
              <a:gd name="T3" fmla="*/ 2147483646 h 1164"/>
              <a:gd name="T4" fmla="*/ 2147483646 w 2009"/>
              <a:gd name="T5" fmla="*/ 2147483646 h 1164"/>
              <a:gd name="T6" fmla="*/ 2147483646 w 2009"/>
              <a:gd name="T7" fmla="*/ 2147483646 h 1164"/>
              <a:gd name="T8" fmla="*/ 2147483646 w 2009"/>
              <a:gd name="T9" fmla="*/ 2147483646 h 1164"/>
              <a:gd name="T10" fmla="*/ 2147483646 w 2009"/>
              <a:gd name="T11" fmla="*/ 2147483646 h 1164"/>
              <a:gd name="T12" fmla="*/ 2147483646 w 2009"/>
              <a:gd name="T13" fmla="*/ 2147483646 h 1164"/>
              <a:gd name="T14" fmla="*/ 2147483646 w 2009"/>
              <a:gd name="T15" fmla="*/ 2147483646 h 1164"/>
              <a:gd name="T16" fmla="*/ 2147483646 w 2009"/>
              <a:gd name="T17" fmla="*/ 2147483646 h 1164"/>
              <a:gd name="T18" fmla="*/ 2147483646 w 2009"/>
              <a:gd name="T19" fmla="*/ 2147483646 h 1164"/>
              <a:gd name="T20" fmla="*/ 2147483646 w 2009"/>
              <a:gd name="T21" fmla="*/ 2147483646 h 1164"/>
              <a:gd name="T22" fmla="*/ 2147483646 w 2009"/>
              <a:gd name="T23" fmla="*/ 2147483646 h 1164"/>
              <a:gd name="T24" fmla="*/ 0 w 2009"/>
              <a:gd name="T25" fmla="*/ 2147483646 h 1164"/>
              <a:gd name="T26" fmla="*/ 2147483646 w 2009"/>
              <a:gd name="T27" fmla="*/ 2147483646 h 1164"/>
              <a:gd name="T28" fmla="*/ 2147483646 w 2009"/>
              <a:gd name="T29" fmla="*/ 2147483646 h 1164"/>
              <a:gd name="T30" fmla="*/ 2147483646 w 2009"/>
              <a:gd name="T31" fmla="*/ 2147483646 h 1164"/>
              <a:gd name="T32" fmla="*/ 2147483646 w 2009"/>
              <a:gd name="T33" fmla="*/ 2147483646 h 1164"/>
              <a:gd name="T34" fmla="*/ 2147483646 w 2009"/>
              <a:gd name="T35" fmla="*/ 2147483646 h 1164"/>
              <a:gd name="T36" fmla="*/ 2147483646 w 2009"/>
              <a:gd name="T37" fmla="*/ 2147483646 h 1164"/>
              <a:gd name="T38" fmla="*/ 2147483646 w 2009"/>
              <a:gd name="T39" fmla="*/ 2147483646 h 1164"/>
              <a:gd name="T40" fmla="*/ 2147483646 w 2009"/>
              <a:gd name="T41" fmla="*/ 2147483646 h 1164"/>
              <a:gd name="T42" fmla="*/ 2147483646 w 2009"/>
              <a:gd name="T43" fmla="*/ 2147483646 h 1164"/>
              <a:gd name="T44" fmla="*/ 2147483646 w 2009"/>
              <a:gd name="T45" fmla="*/ 2147483646 h 1164"/>
              <a:gd name="T46" fmla="*/ 2147483646 w 2009"/>
              <a:gd name="T47" fmla="*/ 2147483646 h 1164"/>
              <a:gd name="T48" fmla="*/ 2147483646 w 2009"/>
              <a:gd name="T49" fmla="*/ 2147483646 h 1164"/>
              <a:gd name="T50" fmla="*/ 2147483646 w 2009"/>
              <a:gd name="T51" fmla="*/ 2147483646 h 1164"/>
              <a:gd name="T52" fmla="*/ 2147483646 w 2009"/>
              <a:gd name="T53" fmla="*/ 0 h 116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009" h="1164">
                <a:moveTo>
                  <a:pt x="630" y="0"/>
                </a:moveTo>
                <a:lnTo>
                  <a:pt x="498" y="84"/>
                </a:lnTo>
                <a:lnTo>
                  <a:pt x="438" y="126"/>
                </a:lnTo>
                <a:lnTo>
                  <a:pt x="375" y="174"/>
                </a:lnTo>
                <a:lnTo>
                  <a:pt x="306" y="240"/>
                </a:lnTo>
                <a:lnTo>
                  <a:pt x="243" y="303"/>
                </a:lnTo>
                <a:lnTo>
                  <a:pt x="189" y="366"/>
                </a:lnTo>
                <a:lnTo>
                  <a:pt x="144" y="426"/>
                </a:lnTo>
                <a:lnTo>
                  <a:pt x="99" y="492"/>
                </a:lnTo>
                <a:lnTo>
                  <a:pt x="63" y="564"/>
                </a:lnTo>
                <a:lnTo>
                  <a:pt x="33" y="642"/>
                </a:lnTo>
                <a:lnTo>
                  <a:pt x="12" y="726"/>
                </a:lnTo>
                <a:lnTo>
                  <a:pt x="0" y="816"/>
                </a:lnTo>
                <a:lnTo>
                  <a:pt x="3" y="900"/>
                </a:lnTo>
                <a:lnTo>
                  <a:pt x="9" y="984"/>
                </a:lnTo>
                <a:lnTo>
                  <a:pt x="33" y="1068"/>
                </a:lnTo>
                <a:lnTo>
                  <a:pt x="63" y="1164"/>
                </a:lnTo>
                <a:lnTo>
                  <a:pt x="1803" y="936"/>
                </a:lnTo>
                <a:lnTo>
                  <a:pt x="1794" y="873"/>
                </a:lnTo>
                <a:lnTo>
                  <a:pt x="1797" y="813"/>
                </a:lnTo>
                <a:lnTo>
                  <a:pt x="1812" y="759"/>
                </a:lnTo>
                <a:lnTo>
                  <a:pt x="1851" y="708"/>
                </a:lnTo>
                <a:lnTo>
                  <a:pt x="1890" y="669"/>
                </a:lnTo>
                <a:lnTo>
                  <a:pt x="1933" y="637"/>
                </a:lnTo>
                <a:lnTo>
                  <a:pt x="1979" y="607"/>
                </a:lnTo>
                <a:lnTo>
                  <a:pt x="2009" y="589"/>
                </a:lnTo>
                <a:lnTo>
                  <a:pt x="630" y="0"/>
                </a:lnTo>
                <a:close/>
              </a:path>
            </a:pathLst>
          </a:custGeom>
          <a:solidFill>
            <a:srgbClr val="FF6F8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2" name="Rectangle 11">
            <a:extLst>
              <a:ext uri="{FF2B5EF4-FFF2-40B4-BE49-F238E27FC236}">
                <a16:creationId xmlns:a16="http://schemas.microsoft.com/office/drawing/2014/main" id="{1F293630-6F21-B3F0-DDDF-F67D0D5F9405}"/>
              </a:ext>
            </a:extLst>
          </p:cNvPr>
          <p:cNvSpPr>
            <a:spLocks noChangeArrowheads="1"/>
          </p:cNvSpPr>
          <p:nvPr/>
        </p:nvSpPr>
        <p:spPr bwMode="auto">
          <a:xfrm>
            <a:off x="10493375" y="6081714"/>
            <a:ext cx="2209800"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eaLnBrk="1" hangingPunct="1">
              <a:spcBef>
                <a:spcPct val="0"/>
              </a:spcBef>
              <a:buClrTx/>
              <a:buFontTx/>
              <a:buNone/>
              <a:defRPr/>
            </a:pPr>
            <a:r>
              <a:rPr lang="de-DE" altLang="de-DE" sz="2557">
                <a:ea typeface="Arial" charset="0"/>
              </a:rPr>
              <a:t>Bewegungs-</a:t>
            </a:r>
            <a:br>
              <a:rPr lang="de-DE" altLang="de-DE" sz="2557">
                <a:ea typeface="Arial" charset="0"/>
              </a:rPr>
            </a:br>
            <a:r>
              <a:rPr lang="de-DE" altLang="de-DE" sz="2557">
                <a:ea typeface="Arial" charset="0"/>
              </a:rPr>
              <a:t>mangel</a:t>
            </a:r>
          </a:p>
        </p:txBody>
      </p:sp>
      <p:sp>
        <p:nvSpPr>
          <p:cNvPr id="23" name="Rectangle 12">
            <a:extLst>
              <a:ext uri="{FF2B5EF4-FFF2-40B4-BE49-F238E27FC236}">
                <a16:creationId xmlns:a16="http://schemas.microsoft.com/office/drawing/2014/main" id="{31C449E7-3454-1AF2-B22A-9DD013547256}"/>
              </a:ext>
            </a:extLst>
          </p:cNvPr>
          <p:cNvSpPr>
            <a:spLocks noChangeArrowheads="1"/>
          </p:cNvSpPr>
          <p:nvPr/>
        </p:nvSpPr>
        <p:spPr bwMode="auto">
          <a:xfrm>
            <a:off x="6813550" y="3278189"/>
            <a:ext cx="1335088"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algn="ctr" eaLnBrk="1" hangingPunct="1">
              <a:spcBef>
                <a:spcPct val="0"/>
              </a:spcBef>
              <a:buClrTx/>
              <a:buFontTx/>
              <a:buNone/>
              <a:defRPr/>
            </a:pPr>
            <a:r>
              <a:rPr lang="de-DE" altLang="de-DE" sz="2557">
                <a:ea typeface="Arial" charset="0"/>
              </a:rPr>
              <a:t>Nikotin</a:t>
            </a:r>
          </a:p>
        </p:txBody>
      </p:sp>
      <p:sp>
        <p:nvSpPr>
          <p:cNvPr id="24" name="Rectangle 13">
            <a:extLst>
              <a:ext uri="{FF2B5EF4-FFF2-40B4-BE49-F238E27FC236}">
                <a16:creationId xmlns:a16="http://schemas.microsoft.com/office/drawing/2014/main" id="{A8DD0253-132A-D6D6-F9D6-CF94AF877C11}"/>
              </a:ext>
            </a:extLst>
          </p:cNvPr>
          <p:cNvSpPr>
            <a:spLocks noChangeArrowheads="1"/>
          </p:cNvSpPr>
          <p:nvPr/>
        </p:nvSpPr>
        <p:spPr bwMode="auto">
          <a:xfrm>
            <a:off x="4703763" y="6088064"/>
            <a:ext cx="1911350"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eaLnBrk="1" hangingPunct="1">
              <a:spcBef>
                <a:spcPct val="0"/>
              </a:spcBef>
              <a:buClrTx/>
              <a:buFontTx/>
              <a:buNone/>
              <a:defRPr/>
            </a:pPr>
            <a:r>
              <a:rPr lang="de-DE" altLang="de-DE" sz="2557">
                <a:ea typeface="Arial" charset="0"/>
              </a:rPr>
              <a:t>erhöhter</a:t>
            </a:r>
          </a:p>
          <a:p>
            <a:pPr eaLnBrk="1" hangingPunct="1">
              <a:spcBef>
                <a:spcPct val="0"/>
              </a:spcBef>
              <a:buClrTx/>
              <a:buFontTx/>
              <a:buNone/>
              <a:defRPr/>
            </a:pPr>
            <a:r>
              <a:rPr lang="de-DE" altLang="de-DE" sz="2557">
                <a:ea typeface="Arial" charset="0"/>
              </a:rPr>
              <a:t>Blutzucker</a:t>
            </a:r>
          </a:p>
        </p:txBody>
      </p:sp>
      <p:sp>
        <p:nvSpPr>
          <p:cNvPr id="25" name="Rectangle 14">
            <a:extLst>
              <a:ext uri="{FF2B5EF4-FFF2-40B4-BE49-F238E27FC236}">
                <a16:creationId xmlns:a16="http://schemas.microsoft.com/office/drawing/2014/main" id="{7F1523B4-90BA-C1B9-CCCF-C5F4BFAFCF76}"/>
              </a:ext>
            </a:extLst>
          </p:cNvPr>
          <p:cNvSpPr>
            <a:spLocks noChangeArrowheads="1"/>
          </p:cNvSpPr>
          <p:nvPr/>
        </p:nvSpPr>
        <p:spPr bwMode="auto">
          <a:xfrm>
            <a:off x="11123613" y="4597401"/>
            <a:ext cx="222885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algn="ctr" eaLnBrk="1" hangingPunct="1">
              <a:spcBef>
                <a:spcPct val="0"/>
              </a:spcBef>
              <a:buClrTx/>
              <a:buFontTx/>
              <a:buNone/>
              <a:defRPr/>
            </a:pPr>
            <a:r>
              <a:rPr lang="de-DE" altLang="de-DE" sz="2557">
                <a:ea typeface="Arial" charset="0"/>
              </a:rPr>
              <a:t>Übergewicht</a:t>
            </a:r>
          </a:p>
        </p:txBody>
      </p:sp>
      <p:sp>
        <p:nvSpPr>
          <p:cNvPr id="26" name="Rectangle 15">
            <a:extLst>
              <a:ext uri="{FF2B5EF4-FFF2-40B4-BE49-F238E27FC236}">
                <a16:creationId xmlns:a16="http://schemas.microsoft.com/office/drawing/2014/main" id="{B639E8F6-F5B0-0CB1-A3B7-AF0AE95B4665}"/>
              </a:ext>
            </a:extLst>
          </p:cNvPr>
          <p:cNvSpPr>
            <a:spLocks noChangeArrowheads="1"/>
          </p:cNvSpPr>
          <p:nvPr/>
        </p:nvSpPr>
        <p:spPr bwMode="auto">
          <a:xfrm>
            <a:off x="7826376" y="6667501"/>
            <a:ext cx="1751013"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algn="ctr" eaLnBrk="1" hangingPunct="1">
              <a:spcBef>
                <a:spcPct val="0"/>
              </a:spcBef>
              <a:buClrTx/>
              <a:buFontTx/>
              <a:buNone/>
              <a:defRPr/>
            </a:pPr>
            <a:r>
              <a:rPr lang="de-DE" altLang="de-DE" sz="2557">
                <a:ea typeface="Arial" charset="0"/>
              </a:rPr>
              <a:t>erhöhter</a:t>
            </a:r>
          </a:p>
          <a:p>
            <a:pPr algn="ctr" eaLnBrk="1" hangingPunct="1">
              <a:spcBef>
                <a:spcPct val="0"/>
              </a:spcBef>
              <a:buClrTx/>
              <a:buFontTx/>
              <a:buNone/>
              <a:defRPr/>
            </a:pPr>
            <a:r>
              <a:rPr lang="de-DE" altLang="de-DE" sz="2557">
                <a:ea typeface="Arial" charset="0"/>
              </a:rPr>
              <a:t>Blutdruck</a:t>
            </a:r>
          </a:p>
        </p:txBody>
      </p:sp>
      <p:sp>
        <p:nvSpPr>
          <p:cNvPr id="27" name="Line 16">
            <a:extLst>
              <a:ext uri="{FF2B5EF4-FFF2-40B4-BE49-F238E27FC236}">
                <a16:creationId xmlns:a16="http://schemas.microsoft.com/office/drawing/2014/main" id="{DE31FEC3-771D-AEA4-76E6-65AA06C432C4}"/>
              </a:ext>
            </a:extLst>
          </p:cNvPr>
          <p:cNvSpPr>
            <a:spLocks noChangeShapeType="1"/>
          </p:cNvSpPr>
          <p:nvPr/>
        </p:nvSpPr>
        <p:spPr bwMode="auto">
          <a:xfrm flipH="1" flipV="1">
            <a:off x="10193339" y="5448301"/>
            <a:ext cx="3913187" cy="525463"/>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grpSp>
        <p:nvGrpSpPr>
          <p:cNvPr id="28" name="Group 17">
            <a:extLst>
              <a:ext uri="{FF2B5EF4-FFF2-40B4-BE49-F238E27FC236}">
                <a16:creationId xmlns:a16="http://schemas.microsoft.com/office/drawing/2014/main" id="{25646620-7508-E730-87FA-2B0E35FC846F}"/>
              </a:ext>
            </a:extLst>
          </p:cNvPr>
          <p:cNvGrpSpPr>
            <a:grpSpLocks/>
          </p:cNvGrpSpPr>
          <p:nvPr/>
        </p:nvGrpSpPr>
        <p:grpSpPr bwMode="auto">
          <a:xfrm>
            <a:off x="3048000" y="2354264"/>
            <a:ext cx="11220450" cy="5843587"/>
            <a:chOff x="392" y="1044"/>
            <a:chExt cx="4976" cy="2592"/>
          </a:xfrm>
        </p:grpSpPr>
        <p:sp>
          <p:nvSpPr>
            <p:cNvPr id="29" name="Oval 18">
              <a:extLst>
                <a:ext uri="{FF2B5EF4-FFF2-40B4-BE49-F238E27FC236}">
                  <a16:creationId xmlns:a16="http://schemas.microsoft.com/office/drawing/2014/main" id="{C932AD72-0869-C8F9-0099-EDCD0DA69906}"/>
                </a:ext>
              </a:extLst>
            </p:cNvPr>
            <p:cNvSpPr>
              <a:spLocks noChangeArrowheads="1"/>
            </p:cNvSpPr>
            <p:nvPr/>
          </p:nvSpPr>
          <p:spPr bwMode="auto">
            <a:xfrm>
              <a:off x="2183" y="1971"/>
              <a:ext cx="1394" cy="726"/>
            </a:xfrm>
            <a:prstGeom prst="ellipse">
              <a:avLst/>
            </a:prstGeom>
            <a:solidFill>
              <a:srgbClr val="FF0000"/>
            </a:solidFill>
            <a:ln w="38100">
              <a:solidFill>
                <a:srgbClr val="5F5F5F"/>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30" name="Oval 19">
              <a:extLst>
                <a:ext uri="{FF2B5EF4-FFF2-40B4-BE49-F238E27FC236}">
                  <a16:creationId xmlns:a16="http://schemas.microsoft.com/office/drawing/2014/main" id="{86692C80-1125-77EE-CD09-C3C5F3C9470C}"/>
                </a:ext>
              </a:extLst>
            </p:cNvPr>
            <p:cNvSpPr>
              <a:spLocks noChangeArrowheads="1"/>
            </p:cNvSpPr>
            <p:nvPr/>
          </p:nvSpPr>
          <p:spPr bwMode="auto">
            <a:xfrm>
              <a:off x="392" y="1044"/>
              <a:ext cx="4976" cy="2592"/>
            </a:xfrm>
            <a:prstGeom prst="ellipse">
              <a:avLst/>
            </a:prstGeom>
            <a:noFill/>
            <a:ln w="38100">
              <a:solidFill>
                <a:srgbClr val="5F5F5F"/>
              </a:solidFill>
              <a:round/>
              <a:headEnd/>
              <a:tailEnd/>
            </a:ln>
            <a:effectLst/>
            <a:extLst>
              <a:ext uri="{909E8E84-426E-40DD-AFC4-6F175D3DCCD1}">
                <a14:hiddenFill xmlns:a14="http://schemas.microsoft.com/office/drawing/2010/main">
                  <a:solidFill>
                    <a:srgbClr val="FF0000"/>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31" name="Line 20">
              <a:extLst>
                <a:ext uri="{FF2B5EF4-FFF2-40B4-BE49-F238E27FC236}">
                  <a16:creationId xmlns:a16="http://schemas.microsoft.com/office/drawing/2014/main" id="{1C27111F-69EC-4D15-2D2E-2D126B54879A}"/>
                </a:ext>
              </a:extLst>
            </p:cNvPr>
            <p:cNvSpPr>
              <a:spLocks noChangeShapeType="1"/>
            </p:cNvSpPr>
            <p:nvPr/>
          </p:nvSpPr>
          <p:spPr bwMode="auto">
            <a:xfrm flipH="1">
              <a:off x="458" y="2415"/>
              <a:ext cx="1745" cy="227"/>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32" name="Line 21">
              <a:extLst>
                <a:ext uri="{FF2B5EF4-FFF2-40B4-BE49-F238E27FC236}">
                  <a16:creationId xmlns:a16="http://schemas.microsoft.com/office/drawing/2014/main" id="{E8CC0FC7-B80A-44E6-8115-BDDD6B15D40E}"/>
                </a:ext>
              </a:extLst>
            </p:cNvPr>
            <p:cNvSpPr>
              <a:spLocks noChangeShapeType="1"/>
            </p:cNvSpPr>
            <p:nvPr/>
          </p:nvSpPr>
          <p:spPr bwMode="auto">
            <a:xfrm flipH="1" flipV="1">
              <a:off x="2886" y="1055"/>
              <a:ext cx="0" cy="921"/>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33" name="Line 22">
              <a:extLst>
                <a:ext uri="{FF2B5EF4-FFF2-40B4-BE49-F238E27FC236}">
                  <a16:creationId xmlns:a16="http://schemas.microsoft.com/office/drawing/2014/main" id="{3DA4A1B3-99F2-345C-3F40-874FD48B7A60}"/>
                </a:ext>
              </a:extLst>
            </p:cNvPr>
            <p:cNvSpPr>
              <a:spLocks noChangeShapeType="1"/>
            </p:cNvSpPr>
            <p:nvPr/>
          </p:nvSpPr>
          <p:spPr bwMode="auto">
            <a:xfrm flipV="1">
              <a:off x="3336" y="1476"/>
              <a:ext cx="1403" cy="589"/>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34" name="Line 23">
              <a:extLst>
                <a:ext uri="{FF2B5EF4-FFF2-40B4-BE49-F238E27FC236}">
                  <a16:creationId xmlns:a16="http://schemas.microsoft.com/office/drawing/2014/main" id="{326CFA7A-A416-CF02-25A4-6D4C2B33D701}"/>
                </a:ext>
              </a:extLst>
            </p:cNvPr>
            <p:cNvSpPr>
              <a:spLocks noChangeShapeType="1"/>
            </p:cNvSpPr>
            <p:nvPr/>
          </p:nvSpPr>
          <p:spPr bwMode="auto">
            <a:xfrm>
              <a:off x="3153" y="2673"/>
              <a:ext cx="788" cy="828"/>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35" name="Line 24">
              <a:extLst>
                <a:ext uri="{FF2B5EF4-FFF2-40B4-BE49-F238E27FC236}">
                  <a16:creationId xmlns:a16="http://schemas.microsoft.com/office/drawing/2014/main" id="{F901960A-F3E7-AF49-4FDE-26C2A182D935}"/>
                </a:ext>
              </a:extLst>
            </p:cNvPr>
            <p:cNvSpPr>
              <a:spLocks noChangeShapeType="1"/>
            </p:cNvSpPr>
            <p:nvPr/>
          </p:nvSpPr>
          <p:spPr bwMode="auto">
            <a:xfrm flipH="1">
              <a:off x="1814" y="2672"/>
              <a:ext cx="798" cy="829"/>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36" name="Rectangle 25">
              <a:extLst>
                <a:ext uri="{FF2B5EF4-FFF2-40B4-BE49-F238E27FC236}">
                  <a16:creationId xmlns:a16="http://schemas.microsoft.com/office/drawing/2014/main" id="{C6CF8685-A57C-6DA8-BF41-BAC0CE314FAA}"/>
                </a:ext>
              </a:extLst>
            </p:cNvPr>
            <p:cNvSpPr>
              <a:spLocks noChangeArrowheads="1"/>
            </p:cNvSpPr>
            <p:nvPr/>
          </p:nvSpPr>
          <p:spPr bwMode="auto">
            <a:xfrm>
              <a:off x="2204" y="2238"/>
              <a:ext cx="1200" cy="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eaLnBrk="1" hangingPunct="1">
                <a:spcBef>
                  <a:spcPct val="0"/>
                </a:spcBef>
                <a:buClrTx/>
                <a:buFontTx/>
                <a:buNone/>
                <a:defRPr/>
              </a:pPr>
              <a:r>
                <a:rPr lang="de-DE" altLang="de-DE" sz="1989">
                  <a:solidFill>
                    <a:schemeClr val="bg1"/>
                  </a:solidFill>
                  <a:ea typeface="Arial" charset="0"/>
                </a:rPr>
                <a:t>ARTERIOSKLEROSE</a:t>
              </a:r>
            </a:p>
          </p:txBody>
        </p:sp>
        <p:sp>
          <p:nvSpPr>
            <p:cNvPr id="37" name="Line 26">
              <a:extLst>
                <a:ext uri="{FF2B5EF4-FFF2-40B4-BE49-F238E27FC236}">
                  <a16:creationId xmlns:a16="http://schemas.microsoft.com/office/drawing/2014/main" id="{C19D7D01-D430-60C8-3870-AF3BFA7623F9}"/>
                </a:ext>
              </a:extLst>
            </p:cNvPr>
            <p:cNvSpPr>
              <a:spLocks noChangeShapeType="1"/>
            </p:cNvSpPr>
            <p:nvPr/>
          </p:nvSpPr>
          <p:spPr bwMode="auto">
            <a:xfrm flipH="1" flipV="1">
              <a:off x="1016" y="1476"/>
              <a:ext cx="1403" cy="589"/>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grpSp>
      <p:sp>
        <p:nvSpPr>
          <p:cNvPr id="38" name="Rectangle 27">
            <a:extLst>
              <a:ext uri="{FF2B5EF4-FFF2-40B4-BE49-F238E27FC236}">
                <a16:creationId xmlns:a16="http://schemas.microsoft.com/office/drawing/2014/main" id="{ECD6DB5C-BEE9-ED88-B01F-179D1EC358FD}"/>
              </a:ext>
            </a:extLst>
          </p:cNvPr>
          <p:cNvSpPr>
            <a:spLocks noChangeArrowheads="1"/>
          </p:cNvSpPr>
          <p:nvPr/>
        </p:nvSpPr>
        <p:spPr bwMode="auto">
          <a:xfrm>
            <a:off x="3729039" y="4383089"/>
            <a:ext cx="2435225"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eaLnBrk="1" hangingPunct="1">
              <a:spcBef>
                <a:spcPct val="0"/>
              </a:spcBef>
              <a:buClrTx/>
              <a:buFontTx/>
              <a:buNone/>
              <a:defRPr/>
            </a:pPr>
            <a:r>
              <a:rPr lang="de-DE" altLang="de-DE" sz="2557">
                <a:ea typeface="Arial" charset="0"/>
              </a:rPr>
              <a:t>Psychosoziale</a:t>
            </a:r>
          </a:p>
          <a:p>
            <a:pPr eaLnBrk="1" hangingPunct="1">
              <a:spcBef>
                <a:spcPct val="0"/>
              </a:spcBef>
              <a:buClrTx/>
              <a:buFontTx/>
              <a:buNone/>
              <a:defRPr/>
            </a:pPr>
            <a:r>
              <a:rPr lang="de-DE" altLang="de-DE" sz="2557">
                <a:ea typeface="Arial" charset="0"/>
              </a:rPr>
              <a:t>Faktoren</a:t>
            </a:r>
          </a:p>
        </p:txBody>
      </p:sp>
      <p:sp>
        <p:nvSpPr>
          <p:cNvPr id="39" name="Rectangle 28">
            <a:extLst>
              <a:ext uri="{FF2B5EF4-FFF2-40B4-BE49-F238E27FC236}">
                <a16:creationId xmlns:a16="http://schemas.microsoft.com/office/drawing/2014/main" id="{25DE73FE-AFE7-21A0-9E01-6826A5B8D2DE}"/>
              </a:ext>
            </a:extLst>
          </p:cNvPr>
          <p:cNvSpPr>
            <a:spLocks noChangeArrowheads="1"/>
          </p:cNvSpPr>
          <p:nvPr/>
        </p:nvSpPr>
        <p:spPr bwMode="auto">
          <a:xfrm>
            <a:off x="9029700" y="3265489"/>
            <a:ext cx="203835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eaLnBrk="1" hangingPunct="1">
              <a:spcBef>
                <a:spcPct val="0"/>
              </a:spcBef>
              <a:buClrTx/>
              <a:buFontTx/>
              <a:buNone/>
              <a:defRPr/>
            </a:pPr>
            <a:r>
              <a:rPr lang="de-DE" altLang="de-DE" sz="2557">
                <a:ea typeface="Arial" charset="0"/>
              </a:rPr>
              <a:t>Cholesterin</a:t>
            </a:r>
          </a:p>
        </p:txBody>
      </p:sp>
    </p:spTree>
    <p:extLst>
      <p:ext uri="{BB962C8B-B14F-4D97-AF65-F5344CB8AC3E}">
        <p14:creationId xmlns:p14="http://schemas.microsoft.com/office/powerpoint/2010/main" val="6624208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461CD1E-D3D4-1A46-521A-5CD1ACEF0762}"/>
              </a:ext>
            </a:extLst>
          </p:cNvPr>
          <p:cNvSpPr>
            <a:spLocks noGrp="1"/>
          </p:cNvSpPr>
          <p:nvPr>
            <p:ph type="title"/>
          </p:nvPr>
        </p:nvSpPr>
        <p:spPr/>
        <p:txBody>
          <a:bodyPr/>
          <a:lstStyle/>
          <a:p>
            <a:r>
              <a:rPr lang="de-DE" dirty="0"/>
              <a:t>Beeinflussbare Risikofaktoren</a:t>
            </a:r>
          </a:p>
        </p:txBody>
      </p:sp>
      <p:sp>
        <p:nvSpPr>
          <p:cNvPr id="3" name="Fußzeilenplatzhalter 2">
            <a:extLst>
              <a:ext uri="{FF2B5EF4-FFF2-40B4-BE49-F238E27FC236}">
                <a16:creationId xmlns:a16="http://schemas.microsoft.com/office/drawing/2014/main" id="{E6E01D63-1C2E-6276-9622-41609A339CFF}"/>
              </a:ext>
            </a:extLst>
          </p:cNvPr>
          <p:cNvSpPr>
            <a:spLocks noGrp="1"/>
          </p:cNvSpPr>
          <p:nvPr>
            <p:ph type="ftr" sz="quarter" idx="11"/>
          </p:nvPr>
        </p:nvSpPr>
        <p:spPr/>
        <p:txBody>
          <a:bodyPr/>
          <a:lstStyle/>
          <a:p>
            <a:r>
              <a:rPr lang="en-US"/>
              <a:t>Stand: April 2024 © DGPR</a:t>
            </a:r>
          </a:p>
        </p:txBody>
      </p:sp>
      <p:sp>
        <p:nvSpPr>
          <p:cNvPr id="4" name="Foliennummernplatzhalter 3">
            <a:extLst>
              <a:ext uri="{FF2B5EF4-FFF2-40B4-BE49-F238E27FC236}">
                <a16:creationId xmlns:a16="http://schemas.microsoft.com/office/drawing/2014/main" id="{755DC9D5-3390-2BA9-7052-E5D6B43DD541}"/>
              </a:ext>
            </a:extLst>
          </p:cNvPr>
          <p:cNvSpPr>
            <a:spLocks noGrp="1"/>
          </p:cNvSpPr>
          <p:nvPr>
            <p:ph type="sldNum" sz="quarter" idx="12"/>
          </p:nvPr>
        </p:nvSpPr>
        <p:spPr/>
        <p:txBody>
          <a:bodyPr/>
          <a:lstStyle/>
          <a:p>
            <a:fld id="{CED527BF-6CC1-4777-B09F-C5F9542AD517}" type="slidenum">
              <a:rPr lang="de-DE" altLang="de-DE" smtClean="0"/>
              <a:pPr/>
              <a:t>24</a:t>
            </a:fld>
            <a:endParaRPr lang="de-DE" altLang="de-DE"/>
          </a:p>
        </p:txBody>
      </p:sp>
      <p:sp>
        <p:nvSpPr>
          <p:cNvPr id="5" name="Freeform 2">
            <a:extLst>
              <a:ext uri="{FF2B5EF4-FFF2-40B4-BE49-F238E27FC236}">
                <a16:creationId xmlns:a16="http://schemas.microsoft.com/office/drawing/2014/main" id="{AA1E2138-DEF7-870B-52DF-3B9B4D254709}"/>
              </a:ext>
            </a:extLst>
          </p:cNvPr>
          <p:cNvSpPr>
            <a:spLocks/>
          </p:cNvSpPr>
          <p:nvPr/>
        </p:nvSpPr>
        <p:spPr bwMode="auto">
          <a:xfrm>
            <a:off x="9267826" y="5445126"/>
            <a:ext cx="4829175" cy="2468563"/>
          </a:xfrm>
          <a:custGeom>
            <a:avLst/>
            <a:gdLst>
              <a:gd name="T0" fmla="*/ 2147483646 w 2142"/>
              <a:gd name="T1" fmla="*/ 2147483646 h 1095"/>
              <a:gd name="T2" fmla="*/ 2147483646 w 2142"/>
              <a:gd name="T3" fmla="*/ 2147483646 h 1095"/>
              <a:gd name="T4" fmla="*/ 2147483646 w 2142"/>
              <a:gd name="T5" fmla="*/ 2147483646 h 1095"/>
              <a:gd name="T6" fmla="*/ 2147483646 w 2142"/>
              <a:gd name="T7" fmla="*/ 2147483646 h 1095"/>
              <a:gd name="T8" fmla="*/ 2147483646 w 2142"/>
              <a:gd name="T9" fmla="*/ 2147483646 h 1095"/>
              <a:gd name="T10" fmla="*/ 2147483646 w 2142"/>
              <a:gd name="T11" fmla="*/ 2147483646 h 1095"/>
              <a:gd name="T12" fmla="*/ 2147483646 w 2142"/>
              <a:gd name="T13" fmla="*/ 2147483646 h 1095"/>
              <a:gd name="T14" fmla="*/ 2147483646 w 2142"/>
              <a:gd name="T15" fmla="*/ 2147483646 h 1095"/>
              <a:gd name="T16" fmla="*/ 2147483646 w 2142"/>
              <a:gd name="T17" fmla="*/ 2147483646 h 1095"/>
              <a:gd name="T18" fmla="*/ 2147483646 w 2142"/>
              <a:gd name="T19" fmla="*/ 2147483646 h 1095"/>
              <a:gd name="T20" fmla="*/ 2147483646 w 2142"/>
              <a:gd name="T21" fmla="*/ 2147483646 h 1095"/>
              <a:gd name="T22" fmla="*/ 2147483646 w 2142"/>
              <a:gd name="T23" fmla="*/ 2147483646 h 1095"/>
              <a:gd name="T24" fmla="*/ 2147483646 w 2142"/>
              <a:gd name="T25" fmla="*/ 2147483646 h 1095"/>
              <a:gd name="T26" fmla="*/ 2147483646 w 2142"/>
              <a:gd name="T27" fmla="*/ 2147483646 h 1095"/>
              <a:gd name="T28" fmla="*/ 2147483646 w 2142"/>
              <a:gd name="T29" fmla="*/ 2147483646 h 1095"/>
              <a:gd name="T30" fmla="*/ 0 w 2142"/>
              <a:gd name="T31" fmla="*/ 2147483646 h 1095"/>
              <a:gd name="T32" fmla="*/ 2147483646 w 2142"/>
              <a:gd name="T33" fmla="*/ 2147483646 h 1095"/>
              <a:gd name="T34" fmla="*/ 2147483646 w 2142"/>
              <a:gd name="T35" fmla="*/ 2147483646 h 1095"/>
              <a:gd name="T36" fmla="*/ 2147483646 w 2142"/>
              <a:gd name="T37" fmla="*/ 2147483646 h 1095"/>
              <a:gd name="T38" fmla="*/ 2147483646 w 2142"/>
              <a:gd name="T39" fmla="*/ 2147483646 h 1095"/>
              <a:gd name="T40" fmla="*/ 2147483646 w 2142"/>
              <a:gd name="T41" fmla="*/ 2147483646 h 1095"/>
              <a:gd name="T42" fmla="*/ 2147483646 w 2142"/>
              <a:gd name="T43" fmla="*/ 0 h 1095"/>
              <a:gd name="T44" fmla="*/ 2147483646 w 2142"/>
              <a:gd name="T45" fmla="*/ 2147483646 h 10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42" h="1095">
                <a:moveTo>
                  <a:pt x="2142" y="240"/>
                </a:moveTo>
                <a:lnTo>
                  <a:pt x="2118" y="294"/>
                </a:lnTo>
                <a:lnTo>
                  <a:pt x="2073" y="357"/>
                </a:lnTo>
                <a:lnTo>
                  <a:pt x="2013" y="444"/>
                </a:lnTo>
                <a:lnTo>
                  <a:pt x="1935" y="525"/>
                </a:lnTo>
                <a:lnTo>
                  <a:pt x="1842" y="612"/>
                </a:lnTo>
                <a:lnTo>
                  <a:pt x="1743" y="687"/>
                </a:lnTo>
                <a:lnTo>
                  <a:pt x="1665" y="738"/>
                </a:lnTo>
                <a:lnTo>
                  <a:pt x="1572" y="795"/>
                </a:lnTo>
                <a:lnTo>
                  <a:pt x="1425" y="873"/>
                </a:lnTo>
                <a:lnTo>
                  <a:pt x="1278" y="945"/>
                </a:lnTo>
                <a:lnTo>
                  <a:pt x="1161" y="984"/>
                </a:lnTo>
                <a:lnTo>
                  <a:pt x="1038" y="1029"/>
                </a:lnTo>
                <a:lnTo>
                  <a:pt x="933" y="1059"/>
                </a:lnTo>
                <a:lnTo>
                  <a:pt x="801" y="1095"/>
                </a:lnTo>
                <a:lnTo>
                  <a:pt x="0" y="252"/>
                </a:lnTo>
                <a:lnTo>
                  <a:pt x="75" y="237"/>
                </a:lnTo>
                <a:lnTo>
                  <a:pt x="189" y="195"/>
                </a:lnTo>
                <a:lnTo>
                  <a:pt x="276" y="147"/>
                </a:lnTo>
                <a:lnTo>
                  <a:pt x="336" y="96"/>
                </a:lnTo>
                <a:lnTo>
                  <a:pt x="378" y="54"/>
                </a:lnTo>
                <a:lnTo>
                  <a:pt x="408" y="0"/>
                </a:lnTo>
                <a:lnTo>
                  <a:pt x="2142" y="240"/>
                </a:lnTo>
                <a:close/>
              </a:path>
            </a:pathLst>
          </a:custGeom>
          <a:solidFill>
            <a:srgbClr val="8BBB8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 name="Freeform 3">
            <a:extLst>
              <a:ext uri="{FF2B5EF4-FFF2-40B4-BE49-F238E27FC236}">
                <a16:creationId xmlns:a16="http://schemas.microsoft.com/office/drawing/2014/main" id="{2BF96D7F-9AF5-A68E-F769-7FBB9D4A57F3}"/>
              </a:ext>
            </a:extLst>
          </p:cNvPr>
          <p:cNvSpPr>
            <a:spLocks/>
          </p:cNvSpPr>
          <p:nvPr/>
        </p:nvSpPr>
        <p:spPr bwMode="auto">
          <a:xfrm flipH="1">
            <a:off x="4484689" y="2347913"/>
            <a:ext cx="4173537" cy="2298700"/>
          </a:xfrm>
          <a:custGeom>
            <a:avLst/>
            <a:gdLst>
              <a:gd name="T0" fmla="*/ 2147483646 w 1851"/>
              <a:gd name="T1" fmla="*/ 2147483646 h 1020"/>
              <a:gd name="T2" fmla="*/ 2147483646 w 1851"/>
              <a:gd name="T3" fmla="*/ 2147483646 h 1020"/>
              <a:gd name="T4" fmla="*/ 2147483646 w 1851"/>
              <a:gd name="T5" fmla="*/ 2147483646 h 1020"/>
              <a:gd name="T6" fmla="*/ 2147483646 w 1851"/>
              <a:gd name="T7" fmla="*/ 2147483646 h 1020"/>
              <a:gd name="T8" fmla="*/ 2147483646 w 1851"/>
              <a:gd name="T9" fmla="*/ 2147483646 h 1020"/>
              <a:gd name="T10" fmla="*/ 2147483646 w 1851"/>
              <a:gd name="T11" fmla="*/ 2147483646 h 1020"/>
              <a:gd name="T12" fmla="*/ 2147483646 w 1851"/>
              <a:gd name="T13" fmla="*/ 2147483646 h 1020"/>
              <a:gd name="T14" fmla="*/ 2147483646 w 1851"/>
              <a:gd name="T15" fmla="*/ 2147483646 h 1020"/>
              <a:gd name="T16" fmla="*/ 2147483646 w 1851"/>
              <a:gd name="T17" fmla="*/ 2147483646 h 1020"/>
              <a:gd name="T18" fmla="*/ 2147483646 w 1851"/>
              <a:gd name="T19" fmla="*/ 2147483646 h 1020"/>
              <a:gd name="T20" fmla="*/ 2147483646 w 1851"/>
              <a:gd name="T21" fmla="*/ 2147483646 h 1020"/>
              <a:gd name="T22" fmla="*/ 2147483646 w 1851"/>
              <a:gd name="T23" fmla="*/ 2147483646 h 1020"/>
              <a:gd name="T24" fmla="*/ 0 w 1851"/>
              <a:gd name="T25" fmla="*/ 0 h 1020"/>
              <a:gd name="T26" fmla="*/ 2147483646 w 1851"/>
              <a:gd name="T27" fmla="*/ 2147483646 h 1020"/>
              <a:gd name="T28" fmla="*/ 2147483646 w 1851"/>
              <a:gd name="T29" fmla="*/ 2147483646 h 1020"/>
              <a:gd name="T30" fmla="*/ 2147483646 w 1851"/>
              <a:gd name="T31" fmla="*/ 2147483646 h 1020"/>
              <a:gd name="T32" fmla="*/ 2147483646 w 1851"/>
              <a:gd name="T33" fmla="*/ 2147483646 h 1020"/>
              <a:gd name="T34" fmla="*/ 2147483646 w 1851"/>
              <a:gd name="T35" fmla="*/ 2147483646 h 10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851" h="1020">
                <a:moveTo>
                  <a:pt x="465" y="1020"/>
                </a:moveTo>
                <a:lnTo>
                  <a:pt x="1851" y="438"/>
                </a:lnTo>
                <a:lnTo>
                  <a:pt x="1710" y="360"/>
                </a:lnTo>
                <a:lnTo>
                  <a:pt x="1518" y="273"/>
                </a:lnTo>
                <a:lnTo>
                  <a:pt x="1284" y="186"/>
                </a:lnTo>
                <a:lnTo>
                  <a:pt x="1056" y="126"/>
                </a:lnTo>
                <a:lnTo>
                  <a:pt x="852" y="81"/>
                </a:lnTo>
                <a:lnTo>
                  <a:pt x="657" y="45"/>
                </a:lnTo>
                <a:lnTo>
                  <a:pt x="525" y="30"/>
                </a:lnTo>
                <a:lnTo>
                  <a:pt x="378" y="21"/>
                </a:lnTo>
                <a:lnTo>
                  <a:pt x="273" y="9"/>
                </a:lnTo>
                <a:lnTo>
                  <a:pt x="150" y="6"/>
                </a:lnTo>
                <a:lnTo>
                  <a:pt x="0" y="0"/>
                </a:lnTo>
                <a:lnTo>
                  <a:pt x="3" y="930"/>
                </a:lnTo>
                <a:lnTo>
                  <a:pt x="114" y="936"/>
                </a:lnTo>
                <a:lnTo>
                  <a:pt x="240" y="951"/>
                </a:lnTo>
                <a:lnTo>
                  <a:pt x="354" y="975"/>
                </a:lnTo>
                <a:lnTo>
                  <a:pt x="465" y="1020"/>
                </a:lnTo>
                <a:close/>
              </a:path>
            </a:pathLst>
          </a:custGeom>
          <a:solidFill>
            <a:srgbClr val="FF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 name="Freeform 4">
            <a:extLst>
              <a:ext uri="{FF2B5EF4-FFF2-40B4-BE49-F238E27FC236}">
                <a16:creationId xmlns:a16="http://schemas.microsoft.com/office/drawing/2014/main" id="{2EE518BB-B805-3917-A761-05100F5F3A96}"/>
              </a:ext>
            </a:extLst>
          </p:cNvPr>
          <p:cNvSpPr>
            <a:spLocks/>
          </p:cNvSpPr>
          <p:nvPr/>
        </p:nvSpPr>
        <p:spPr bwMode="auto">
          <a:xfrm>
            <a:off x="6229351" y="6013450"/>
            <a:ext cx="4843463" cy="2184400"/>
          </a:xfrm>
          <a:custGeom>
            <a:avLst/>
            <a:gdLst>
              <a:gd name="T0" fmla="*/ 2147483646 w 2148"/>
              <a:gd name="T1" fmla="*/ 0 h 969"/>
              <a:gd name="T2" fmla="*/ 2147483646 w 2148"/>
              <a:gd name="T3" fmla="*/ 2147483646 h 969"/>
              <a:gd name="T4" fmla="*/ 2147483646 w 2148"/>
              <a:gd name="T5" fmla="*/ 2147483646 h 969"/>
              <a:gd name="T6" fmla="*/ 2147483646 w 2148"/>
              <a:gd name="T7" fmla="*/ 2147483646 h 969"/>
              <a:gd name="T8" fmla="*/ 2147483646 w 2148"/>
              <a:gd name="T9" fmla="*/ 2147483646 h 969"/>
              <a:gd name="T10" fmla="*/ 2147483646 w 2148"/>
              <a:gd name="T11" fmla="*/ 2147483646 h 969"/>
              <a:gd name="T12" fmla="*/ 2147483646 w 2148"/>
              <a:gd name="T13" fmla="*/ 2147483646 h 969"/>
              <a:gd name="T14" fmla="*/ 2147483646 w 2148"/>
              <a:gd name="T15" fmla="*/ 2147483646 h 969"/>
              <a:gd name="T16" fmla="*/ 0 w 2148"/>
              <a:gd name="T17" fmla="*/ 2147483646 h 969"/>
              <a:gd name="T18" fmla="*/ 2147483646 w 2148"/>
              <a:gd name="T19" fmla="*/ 2147483646 h 969"/>
              <a:gd name="T20" fmla="*/ 2147483646 w 2148"/>
              <a:gd name="T21" fmla="*/ 2147483646 h 969"/>
              <a:gd name="T22" fmla="*/ 2147483646 w 2148"/>
              <a:gd name="T23" fmla="*/ 2147483646 h 969"/>
              <a:gd name="T24" fmla="*/ 2147483646 w 2148"/>
              <a:gd name="T25" fmla="*/ 2147483646 h 969"/>
              <a:gd name="T26" fmla="*/ 2147483646 w 2148"/>
              <a:gd name="T27" fmla="*/ 2147483646 h 969"/>
              <a:gd name="T28" fmla="*/ 2147483646 w 2148"/>
              <a:gd name="T29" fmla="*/ 2147483646 h 969"/>
              <a:gd name="T30" fmla="*/ 2147483646 w 2148"/>
              <a:gd name="T31" fmla="*/ 2147483646 h 969"/>
              <a:gd name="T32" fmla="*/ 2147483646 w 2148"/>
              <a:gd name="T33" fmla="*/ 2147483646 h 969"/>
              <a:gd name="T34" fmla="*/ 2147483646 w 2148"/>
              <a:gd name="T35" fmla="*/ 2147483646 h 969"/>
              <a:gd name="T36" fmla="*/ 2147483646 w 2148"/>
              <a:gd name="T37" fmla="*/ 2147483646 h 969"/>
              <a:gd name="T38" fmla="*/ 2147483646 w 2148"/>
              <a:gd name="T39" fmla="*/ 2147483646 h 969"/>
              <a:gd name="T40" fmla="*/ 2147483646 w 2148"/>
              <a:gd name="T41" fmla="*/ 2147483646 h 969"/>
              <a:gd name="T42" fmla="*/ 2147483646 w 2148"/>
              <a:gd name="T43" fmla="*/ 0 h 96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48" h="969">
                <a:moveTo>
                  <a:pt x="1344" y="0"/>
                </a:moveTo>
                <a:lnTo>
                  <a:pt x="1287" y="12"/>
                </a:lnTo>
                <a:lnTo>
                  <a:pt x="1206" y="24"/>
                </a:lnTo>
                <a:lnTo>
                  <a:pt x="1125" y="27"/>
                </a:lnTo>
                <a:lnTo>
                  <a:pt x="999" y="27"/>
                </a:lnTo>
                <a:lnTo>
                  <a:pt x="942" y="24"/>
                </a:lnTo>
                <a:lnTo>
                  <a:pt x="855" y="9"/>
                </a:lnTo>
                <a:lnTo>
                  <a:pt x="810" y="3"/>
                </a:lnTo>
                <a:lnTo>
                  <a:pt x="0" y="846"/>
                </a:lnTo>
                <a:lnTo>
                  <a:pt x="102" y="864"/>
                </a:lnTo>
                <a:lnTo>
                  <a:pt x="258" y="894"/>
                </a:lnTo>
                <a:lnTo>
                  <a:pt x="426" y="924"/>
                </a:lnTo>
                <a:lnTo>
                  <a:pt x="654" y="951"/>
                </a:lnTo>
                <a:lnTo>
                  <a:pt x="846" y="963"/>
                </a:lnTo>
                <a:lnTo>
                  <a:pt x="999" y="969"/>
                </a:lnTo>
                <a:lnTo>
                  <a:pt x="1260" y="966"/>
                </a:lnTo>
                <a:lnTo>
                  <a:pt x="1419" y="954"/>
                </a:lnTo>
                <a:lnTo>
                  <a:pt x="1605" y="942"/>
                </a:lnTo>
                <a:lnTo>
                  <a:pt x="1809" y="915"/>
                </a:lnTo>
                <a:lnTo>
                  <a:pt x="1974" y="882"/>
                </a:lnTo>
                <a:lnTo>
                  <a:pt x="2148" y="840"/>
                </a:lnTo>
                <a:lnTo>
                  <a:pt x="1344" y="0"/>
                </a:lnTo>
                <a:close/>
              </a:path>
            </a:pathLst>
          </a:custGeom>
          <a:solidFill>
            <a:srgbClr val="89ABDD"/>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8" name="Freeform 5">
            <a:extLst>
              <a:ext uri="{FF2B5EF4-FFF2-40B4-BE49-F238E27FC236}">
                <a16:creationId xmlns:a16="http://schemas.microsoft.com/office/drawing/2014/main" id="{CEA34317-D538-8A26-AABA-FEE87AB25A22}"/>
              </a:ext>
            </a:extLst>
          </p:cNvPr>
          <p:cNvSpPr>
            <a:spLocks/>
          </p:cNvSpPr>
          <p:nvPr/>
        </p:nvSpPr>
        <p:spPr bwMode="auto">
          <a:xfrm>
            <a:off x="9705975" y="3335339"/>
            <a:ext cx="4559300" cy="2638425"/>
          </a:xfrm>
          <a:custGeom>
            <a:avLst/>
            <a:gdLst>
              <a:gd name="T0" fmla="*/ 2147483646 w 2022"/>
              <a:gd name="T1" fmla="*/ 2147483646 h 1170"/>
              <a:gd name="T2" fmla="*/ 2147483646 w 2022"/>
              <a:gd name="T3" fmla="*/ 2147483646 h 1170"/>
              <a:gd name="T4" fmla="*/ 2147483646 w 2022"/>
              <a:gd name="T5" fmla="*/ 2147483646 h 1170"/>
              <a:gd name="T6" fmla="*/ 2147483646 w 2022"/>
              <a:gd name="T7" fmla="*/ 2147483646 h 1170"/>
              <a:gd name="T8" fmla="*/ 2147483646 w 2022"/>
              <a:gd name="T9" fmla="*/ 2147483646 h 1170"/>
              <a:gd name="T10" fmla="*/ 2147483646 w 2022"/>
              <a:gd name="T11" fmla="*/ 2147483646 h 1170"/>
              <a:gd name="T12" fmla="*/ 2147483646 w 2022"/>
              <a:gd name="T13" fmla="*/ 2147483646 h 1170"/>
              <a:gd name="T14" fmla="*/ 2147483646 w 2022"/>
              <a:gd name="T15" fmla="*/ 2147483646 h 1170"/>
              <a:gd name="T16" fmla="*/ 2147483646 w 2022"/>
              <a:gd name="T17" fmla="*/ 2147483646 h 1170"/>
              <a:gd name="T18" fmla="*/ 2147483646 w 2022"/>
              <a:gd name="T19" fmla="*/ 2147483646 h 1170"/>
              <a:gd name="T20" fmla="*/ 2147483646 w 2022"/>
              <a:gd name="T21" fmla="*/ 2147483646 h 1170"/>
              <a:gd name="T22" fmla="*/ 2147483646 w 2022"/>
              <a:gd name="T23" fmla="*/ 2147483646 h 1170"/>
              <a:gd name="T24" fmla="*/ 2147483646 w 2022"/>
              <a:gd name="T25" fmla="*/ 2147483646 h 1170"/>
              <a:gd name="T26" fmla="*/ 2147483646 w 2022"/>
              <a:gd name="T27" fmla="*/ 2147483646 h 1170"/>
              <a:gd name="T28" fmla="*/ 2147483646 w 2022"/>
              <a:gd name="T29" fmla="*/ 2147483646 h 1170"/>
              <a:gd name="T30" fmla="*/ 2147483646 w 2022"/>
              <a:gd name="T31" fmla="*/ 2147483646 h 1170"/>
              <a:gd name="T32" fmla="*/ 2147483646 w 2022"/>
              <a:gd name="T33" fmla="*/ 2147483646 h 1170"/>
              <a:gd name="T34" fmla="*/ 2147483646 w 2022"/>
              <a:gd name="T35" fmla="*/ 2147483646 h 1170"/>
              <a:gd name="T36" fmla="*/ 2147483646 w 2022"/>
              <a:gd name="T37" fmla="*/ 0 h 1170"/>
              <a:gd name="T38" fmla="*/ 0 w 2022"/>
              <a:gd name="T39" fmla="*/ 2147483646 h 1170"/>
              <a:gd name="T40" fmla="*/ 2147483646 w 2022"/>
              <a:gd name="T41" fmla="*/ 2147483646 h 1170"/>
              <a:gd name="T42" fmla="*/ 2147483646 w 2022"/>
              <a:gd name="T43" fmla="*/ 2147483646 h 1170"/>
              <a:gd name="T44" fmla="*/ 2147483646 w 2022"/>
              <a:gd name="T45" fmla="*/ 2147483646 h 1170"/>
              <a:gd name="T46" fmla="*/ 2147483646 w 2022"/>
              <a:gd name="T47" fmla="*/ 2147483646 h 1170"/>
              <a:gd name="T48" fmla="*/ 2147483646 w 2022"/>
              <a:gd name="T49" fmla="*/ 2147483646 h 1170"/>
              <a:gd name="T50" fmla="*/ 2147483646 w 2022"/>
              <a:gd name="T51" fmla="*/ 2147483646 h 1170"/>
              <a:gd name="T52" fmla="*/ 2147483646 w 2022"/>
              <a:gd name="T53" fmla="*/ 2147483646 h 1170"/>
              <a:gd name="T54" fmla="*/ 2147483646 w 2022"/>
              <a:gd name="T55" fmla="*/ 2147483646 h 117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022" h="1170">
                <a:moveTo>
                  <a:pt x="222" y="936"/>
                </a:moveTo>
                <a:lnTo>
                  <a:pt x="1950" y="1170"/>
                </a:lnTo>
                <a:lnTo>
                  <a:pt x="2001" y="1050"/>
                </a:lnTo>
                <a:lnTo>
                  <a:pt x="2022" y="927"/>
                </a:lnTo>
                <a:lnTo>
                  <a:pt x="2022" y="819"/>
                </a:lnTo>
                <a:lnTo>
                  <a:pt x="2007" y="708"/>
                </a:lnTo>
                <a:lnTo>
                  <a:pt x="1971" y="600"/>
                </a:lnTo>
                <a:lnTo>
                  <a:pt x="1947" y="546"/>
                </a:lnTo>
                <a:lnTo>
                  <a:pt x="1917" y="486"/>
                </a:lnTo>
                <a:lnTo>
                  <a:pt x="1881" y="429"/>
                </a:lnTo>
                <a:lnTo>
                  <a:pt x="1848" y="384"/>
                </a:lnTo>
                <a:lnTo>
                  <a:pt x="1809" y="339"/>
                </a:lnTo>
                <a:lnTo>
                  <a:pt x="1761" y="279"/>
                </a:lnTo>
                <a:lnTo>
                  <a:pt x="1701" y="222"/>
                </a:lnTo>
                <a:lnTo>
                  <a:pt x="1629" y="162"/>
                </a:lnTo>
                <a:lnTo>
                  <a:pt x="1578" y="123"/>
                </a:lnTo>
                <a:lnTo>
                  <a:pt x="1515" y="81"/>
                </a:lnTo>
                <a:lnTo>
                  <a:pt x="1455" y="33"/>
                </a:lnTo>
                <a:lnTo>
                  <a:pt x="1389" y="0"/>
                </a:lnTo>
                <a:lnTo>
                  <a:pt x="0" y="585"/>
                </a:lnTo>
                <a:lnTo>
                  <a:pt x="39" y="603"/>
                </a:lnTo>
                <a:lnTo>
                  <a:pt x="69" y="621"/>
                </a:lnTo>
                <a:lnTo>
                  <a:pt x="120" y="657"/>
                </a:lnTo>
                <a:lnTo>
                  <a:pt x="168" y="705"/>
                </a:lnTo>
                <a:lnTo>
                  <a:pt x="207" y="750"/>
                </a:lnTo>
                <a:lnTo>
                  <a:pt x="231" y="813"/>
                </a:lnTo>
                <a:lnTo>
                  <a:pt x="234" y="876"/>
                </a:lnTo>
                <a:lnTo>
                  <a:pt x="222" y="936"/>
                </a:lnTo>
                <a:close/>
              </a:path>
            </a:pathLst>
          </a:custGeom>
          <a:solidFill>
            <a:srgbClr val="CCC37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9" name="Freeform 6">
            <a:extLst>
              <a:ext uri="{FF2B5EF4-FFF2-40B4-BE49-F238E27FC236}">
                <a16:creationId xmlns:a16="http://schemas.microsoft.com/office/drawing/2014/main" id="{6346C752-CE71-958F-7C71-5873F592C9B0}"/>
              </a:ext>
            </a:extLst>
          </p:cNvPr>
          <p:cNvSpPr>
            <a:spLocks/>
          </p:cNvSpPr>
          <p:nvPr/>
        </p:nvSpPr>
        <p:spPr bwMode="auto">
          <a:xfrm>
            <a:off x="3198813" y="5438775"/>
            <a:ext cx="4864100" cy="2476500"/>
          </a:xfrm>
          <a:custGeom>
            <a:avLst/>
            <a:gdLst>
              <a:gd name="T0" fmla="*/ 0 w 2157"/>
              <a:gd name="T1" fmla="*/ 2147483646 h 1098"/>
              <a:gd name="T2" fmla="*/ 2147483646 w 2157"/>
              <a:gd name="T3" fmla="*/ 2147483646 h 1098"/>
              <a:gd name="T4" fmla="*/ 2147483646 w 2157"/>
              <a:gd name="T5" fmla="*/ 2147483646 h 1098"/>
              <a:gd name="T6" fmla="*/ 2147483646 w 2157"/>
              <a:gd name="T7" fmla="*/ 2147483646 h 1098"/>
              <a:gd name="T8" fmla="*/ 2147483646 w 2157"/>
              <a:gd name="T9" fmla="*/ 2147483646 h 1098"/>
              <a:gd name="T10" fmla="*/ 2147483646 w 2157"/>
              <a:gd name="T11" fmla="*/ 2147483646 h 1098"/>
              <a:gd name="T12" fmla="*/ 2147483646 w 2157"/>
              <a:gd name="T13" fmla="*/ 2147483646 h 1098"/>
              <a:gd name="T14" fmla="*/ 2147483646 w 2157"/>
              <a:gd name="T15" fmla="*/ 2147483646 h 1098"/>
              <a:gd name="T16" fmla="*/ 2147483646 w 2157"/>
              <a:gd name="T17" fmla="*/ 2147483646 h 1098"/>
              <a:gd name="T18" fmla="*/ 2147483646 w 2157"/>
              <a:gd name="T19" fmla="*/ 2147483646 h 1098"/>
              <a:gd name="T20" fmla="*/ 2147483646 w 2157"/>
              <a:gd name="T21" fmla="*/ 2147483646 h 1098"/>
              <a:gd name="T22" fmla="*/ 2147483646 w 2157"/>
              <a:gd name="T23" fmla="*/ 2147483646 h 1098"/>
              <a:gd name="T24" fmla="*/ 2147483646 w 2157"/>
              <a:gd name="T25" fmla="*/ 2147483646 h 1098"/>
              <a:gd name="T26" fmla="*/ 2147483646 w 2157"/>
              <a:gd name="T27" fmla="*/ 2147483646 h 1098"/>
              <a:gd name="T28" fmla="*/ 2147483646 w 2157"/>
              <a:gd name="T29" fmla="*/ 2147483646 h 1098"/>
              <a:gd name="T30" fmla="*/ 2147483646 w 2157"/>
              <a:gd name="T31" fmla="*/ 2147483646 h 1098"/>
              <a:gd name="T32" fmla="*/ 2147483646 w 2157"/>
              <a:gd name="T33" fmla="*/ 2147483646 h 1098"/>
              <a:gd name="T34" fmla="*/ 2147483646 w 2157"/>
              <a:gd name="T35" fmla="*/ 2147483646 h 1098"/>
              <a:gd name="T36" fmla="*/ 2147483646 w 2157"/>
              <a:gd name="T37" fmla="*/ 2147483646 h 1098"/>
              <a:gd name="T38" fmla="*/ 2147483646 w 2157"/>
              <a:gd name="T39" fmla="*/ 2147483646 h 1098"/>
              <a:gd name="T40" fmla="*/ 2147483646 w 2157"/>
              <a:gd name="T41" fmla="*/ 2147483646 h 1098"/>
              <a:gd name="T42" fmla="*/ 2147483646 w 2157"/>
              <a:gd name="T43" fmla="*/ 2147483646 h 1098"/>
              <a:gd name="T44" fmla="*/ 2147483646 w 2157"/>
              <a:gd name="T45" fmla="*/ 2147483646 h 1098"/>
              <a:gd name="T46" fmla="*/ 2147483646 w 2157"/>
              <a:gd name="T47" fmla="*/ 0 h 1098"/>
              <a:gd name="T48" fmla="*/ 0 w 2157"/>
              <a:gd name="T49" fmla="*/ 2147483646 h 109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157" h="1098">
                <a:moveTo>
                  <a:pt x="0" y="231"/>
                </a:moveTo>
                <a:lnTo>
                  <a:pt x="36" y="288"/>
                </a:lnTo>
                <a:lnTo>
                  <a:pt x="78" y="360"/>
                </a:lnTo>
                <a:lnTo>
                  <a:pt x="132" y="435"/>
                </a:lnTo>
                <a:lnTo>
                  <a:pt x="198" y="504"/>
                </a:lnTo>
                <a:lnTo>
                  <a:pt x="261" y="564"/>
                </a:lnTo>
                <a:lnTo>
                  <a:pt x="336" y="633"/>
                </a:lnTo>
                <a:lnTo>
                  <a:pt x="396" y="681"/>
                </a:lnTo>
                <a:lnTo>
                  <a:pt x="474" y="735"/>
                </a:lnTo>
                <a:lnTo>
                  <a:pt x="564" y="789"/>
                </a:lnTo>
                <a:lnTo>
                  <a:pt x="648" y="837"/>
                </a:lnTo>
                <a:lnTo>
                  <a:pt x="795" y="906"/>
                </a:lnTo>
                <a:lnTo>
                  <a:pt x="900" y="951"/>
                </a:lnTo>
                <a:lnTo>
                  <a:pt x="1071" y="1017"/>
                </a:lnTo>
                <a:lnTo>
                  <a:pt x="1215" y="1062"/>
                </a:lnTo>
                <a:lnTo>
                  <a:pt x="1347" y="1098"/>
                </a:lnTo>
                <a:lnTo>
                  <a:pt x="2157" y="258"/>
                </a:lnTo>
                <a:lnTo>
                  <a:pt x="2103" y="243"/>
                </a:lnTo>
                <a:lnTo>
                  <a:pt x="2031" y="222"/>
                </a:lnTo>
                <a:lnTo>
                  <a:pt x="1947" y="189"/>
                </a:lnTo>
                <a:lnTo>
                  <a:pt x="1869" y="144"/>
                </a:lnTo>
                <a:lnTo>
                  <a:pt x="1809" y="93"/>
                </a:lnTo>
                <a:lnTo>
                  <a:pt x="1779" y="57"/>
                </a:lnTo>
                <a:lnTo>
                  <a:pt x="1740" y="0"/>
                </a:lnTo>
                <a:lnTo>
                  <a:pt x="0" y="231"/>
                </a:lnTo>
                <a:close/>
              </a:path>
            </a:pathLst>
          </a:custGeom>
          <a:solidFill>
            <a:srgbClr val="BD8FD7"/>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 name="Freeform 7">
            <a:extLst>
              <a:ext uri="{FF2B5EF4-FFF2-40B4-BE49-F238E27FC236}">
                <a16:creationId xmlns:a16="http://schemas.microsoft.com/office/drawing/2014/main" id="{12F921D9-4753-DF13-7AF0-63F7AF8D4168}"/>
              </a:ext>
            </a:extLst>
          </p:cNvPr>
          <p:cNvSpPr>
            <a:spLocks/>
          </p:cNvSpPr>
          <p:nvPr/>
        </p:nvSpPr>
        <p:spPr bwMode="auto">
          <a:xfrm>
            <a:off x="8664575" y="2347913"/>
            <a:ext cx="4173538" cy="2298700"/>
          </a:xfrm>
          <a:custGeom>
            <a:avLst/>
            <a:gdLst>
              <a:gd name="T0" fmla="*/ 2147483646 w 1851"/>
              <a:gd name="T1" fmla="*/ 2147483646 h 1020"/>
              <a:gd name="T2" fmla="*/ 2147483646 w 1851"/>
              <a:gd name="T3" fmla="*/ 2147483646 h 1020"/>
              <a:gd name="T4" fmla="*/ 2147483646 w 1851"/>
              <a:gd name="T5" fmla="*/ 2147483646 h 1020"/>
              <a:gd name="T6" fmla="*/ 2147483646 w 1851"/>
              <a:gd name="T7" fmla="*/ 2147483646 h 1020"/>
              <a:gd name="T8" fmla="*/ 2147483646 w 1851"/>
              <a:gd name="T9" fmla="*/ 2147483646 h 1020"/>
              <a:gd name="T10" fmla="*/ 2147483646 w 1851"/>
              <a:gd name="T11" fmla="*/ 2147483646 h 1020"/>
              <a:gd name="T12" fmla="*/ 2147483646 w 1851"/>
              <a:gd name="T13" fmla="*/ 2147483646 h 1020"/>
              <a:gd name="T14" fmla="*/ 2147483646 w 1851"/>
              <a:gd name="T15" fmla="*/ 2147483646 h 1020"/>
              <a:gd name="T16" fmla="*/ 2147483646 w 1851"/>
              <a:gd name="T17" fmla="*/ 2147483646 h 1020"/>
              <a:gd name="T18" fmla="*/ 2147483646 w 1851"/>
              <a:gd name="T19" fmla="*/ 2147483646 h 1020"/>
              <a:gd name="T20" fmla="*/ 2147483646 w 1851"/>
              <a:gd name="T21" fmla="*/ 2147483646 h 1020"/>
              <a:gd name="T22" fmla="*/ 2147483646 w 1851"/>
              <a:gd name="T23" fmla="*/ 2147483646 h 1020"/>
              <a:gd name="T24" fmla="*/ 0 w 1851"/>
              <a:gd name="T25" fmla="*/ 0 h 1020"/>
              <a:gd name="T26" fmla="*/ 2147483646 w 1851"/>
              <a:gd name="T27" fmla="*/ 2147483646 h 1020"/>
              <a:gd name="T28" fmla="*/ 2147483646 w 1851"/>
              <a:gd name="T29" fmla="*/ 2147483646 h 1020"/>
              <a:gd name="T30" fmla="*/ 2147483646 w 1851"/>
              <a:gd name="T31" fmla="*/ 2147483646 h 1020"/>
              <a:gd name="T32" fmla="*/ 2147483646 w 1851"/>
              <a:gd name="T33" fmla="*/ 2147483646 h 1020"/>
              <a:gd name="T34" fmla="*/ 2147483646 w 1851"/>
              <a:gd name="T35" fmla="*/ 2147483646 h 10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851" h="1020">
                <a:moveTo>
                  <a:pt x="465" y="1020"/>
                </a:moveTo>
                <a:lnTo>
                  <a:pt x="1851" y="438"/>
                </a:lnTo>
                <a:lnTo>
                  <a:pt x="1710" y="360"/>
                </a:lnTo>
                <a:lnTo>
                  <a:pt x="1518" y="273"/>
                </a:lnTo>
                <a:lnTo>
                  <a:pt x="1284" y="186"/>
                </a:lnTo>
                <a:lnTo>
                  <a:pt x="1056" y="126"/>
                </a:lnTo>
                <a:lnTo>
                  <a:pt x="852" y="81"/>
                </a:lnTo>
                <a:lnTo>
                  <a:pt x="657" y="45"/>
                </a:lnTo>
                <a:lnTo>
                  <a:pt x="525" y="30"/>
                </a:lnTo>
                <a:lnTo>
                  <a:pt x="378" y="21"/>
                </a:lnTo>
                <a:lnTo>
                  <a:pt x="273" y="9"/>
                </a:lnTo>
                <a:lnTo>
                  <a:pt x="150" y="6"/>
                </a:lnTo>
                <a:lnTo>
                  <a:pt x="0" y="0"/>
                </a:lnTo>
                <a:lnTo>
                  <a:pt x="3" y="930"/>
                </a:lnTo>
                <a:lnTo>
                  <a:pt x="114" y="936"/>
                </a:lnTo>
                <a:lnTo>
                  <a:pt x="240" y="951"/>
                </a:lnTo>
                <a:lnTo>
                  <a:pt x="354" y="975"/>
                </a:lnTo>
                <a:lnTo>
                  <a:pt x="465" y="1020"/>
                </a:lnTo>
                <a:close/>
              </a:path>
            </a:pathLst>
          </a:custGeom>
          <a:solidFill>
            <a:srgbClr val="FFCC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1" name="Freeform 8">
            <a:extLst>
              <a:ext uri="{FF2B5EF4-FFF2-40B4-BE49-F238E27FC236}">
                <a16:creationId xmlns:a16="http://schemas.microsoft.com/office/drawing/2014/main" id="{38E960C9-0920-067A-DA5C-A3965AE6929E}"/>
              </a:ext>
            </a:extLst>
          </p:cNvPr>
          <p:cNvSpPr>
            <a:spLocks/>
          </p:cNvSpPr>
          <p:nvPr/>
        </p:nvSpPr>
        <p:spPr bwMode="auto">
          <a:xfrm>
            <a:off x="3051175" y="3335339"/>
            <a:ext cx="4529138" cy="2624137"/>
          </a:xfrm>
          <a:custGeom>
            <a:avLst/>
            <a:gdLst>
              <a:gd name="T0" fmla="*/ 2147483646 w 2009"/>
              <a:gd name="T1" fmla="*/ 0 h 1164"/>
              <a:gd name="T2" fmla="*/ 2147483646 w 2009"/>
              <a:gd name="T3" fmla="*/ 2147483646 h 1164"/>
              <a:gd name="T4" fmla="*/ 2147483646 w 2009"/>
              <a:gd name="T5" fmla="*/ 2147483646 h 1164"/>
              <a:gd name="T6" fmla="*/ 2147483646 w 2009"/>
              <a:gd name="T7" fmla="*/ 2147483646 h 1164"/>
              <a:gd name="T8" fmla="*/ 2147483646 w 2009"/>
              <a:gd name="T9" fmla="*/ 2147483646 h 1164"/>
              <a:gd name="T10" fmla="*/ 2147483646 w 2009"/>
              <a:gd name="T11" fmla="*/ 2147483646 h 1164"/>
              <a:gd name="T12" fmla="*/ 2147483646 w 2009"/>
              <a:gd name="T13" fmla="*/ 2147483646 h 1164"/>
              <a:gd name="T14" fmla="*/ 2147483646 w 2009"/>
              <a:gd name="T15" fmla="*/ 2147483646 h 1164"/>
              <a:gd name="T16" fmla="*/ 2147483646 w 2009"/>
              <a:gd name="T17" fmla="*/ 2147483646 h 1164"/>
              <a:gd name="T18" fmla="*/ 2147483646 w 2009"/>
              <a:gd name="T19" fmla="*/ 2147483646 h 1164"/>
              <a:gd name="T20" fmla="*/ 2147483646 w 2009"/>
              <a:gd name="T21" fmla="*/ 2147483646 h 1164"/>
              <a:gd name="T22" fmla="*/ 2147483646 w 2009"/>
              <a:gd name="T23" fmla="*/ 2147483646 h 1164"/>
              <a:gd name="T24" fmla="*/ 0 w 2009"/>
              <a:gd name="T25" fmla="*/ 2147483646 h 1164"/>
              <a:gd name="T26" fmla="*/ 2147483646 w 2009"/>
              <a:gd name="T27" fmla="*/ 2147483646 h 1164"/>
              <a:gd name="T28" fmla="*/ 2147483646 w 2009"/>
              <a:gd name="T29" fmla="*/ 2147483646 h 1164"/>
              <a:gd name="T30" fmla="*/ 2147483646 w 2009"/>
              <a:gd name="T31" fmla="*/ 2147483646 h 1164"/>
              <a:gd name="T32" fmla="*/ 2147483646 w 2009"/>
              <a:gd name="T33" fmla="*/ 2147483646 h 1164"/>
              <a:gd name="T34" fmla="*/ 2147483646 w 2009"/>
              <a:gd name="T35" fmla="*/ 2147483646 h 1164"/>
              <a:gd name="T36" fmla="*/ 2147483646 w 2009"/>
              <a:gd name="T37" fmla="*/ 2147483646 h 1164"/>
              <a:gd name="T38" fmla="*/ 2147483646 w 2009"/>
              <a:gd name="T39" fmla="*/ 2147483646 h 1164"/>
              <a:gd name="T40" fmla="*/ 2147483646 w 2009"/>
              <a:gd name="T41" fmla="*/ 2147483646 h 1164"/>
              <a:gd name="T42" fmla="*/ 2147483646 w 2009"/>
              <a:gd name="T43" fmla="*/ 2147483646 h 1164"/>
              <a:gd name="T44" fmla="*/ 2147483646 w 2009"/>
              <a:gd name="T45" fmla="*/ 2147483646 h 1164"/>
              <a:gd name="T46" fmla="*/ 2147483646 w 2009"/>
              <a:gd name="T47" fmla="*/ 2147483646 h 1164"/>
              <a:gd name="T48" fmla="*/ 2147483646 w 2009"/>
              <a:gd name="T49" fmla="*/ 2147483646 h 1164"/>
              <a:gd name="T50" fmla="*/ 2147483646 w 2009"/>
              <a:gd name="T51" fmla="*/ 2147483646 h 1164"/>
              <a:gd name="T52" fmla="*/ 2147483646 w 2009"/>
              <a:gd name="T53" fmla="*/ 0 h 116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009" h="1164">
                <a:moveTo>
                  <a:pt x="630" y="0"/>
                </a:moveTo>
                <a:lnTo>
                  <a:pt x="498" y="84"/>
                </a:lnTo>
                <a:lnTo>
                  <a:pt x="438" y="126"/>
                </a:lnTo>
                <a:lnTo>
                  <a:pt x="375" y="174"/>
                </a:lnTo>
                <a:lnTo>
                  <a:pt x="306" y="240"/>
                </a:lnTo>
                <a:lnTo>
                  <a:pt x="243" y="303"/>
                </a:lnTo>
                <a:lnTo>
                  <a:pt x="189" y="366"/>
                </a:lnTo>
                <a:lnTo>
                  <a:pt x="144" y="426"/>
                </a:lnTo>
                <a:lnTo>
                  <a:pt x="99" y="492"/>
                </a:lnTo>
                <a:lnTo>
                  <a:pt x="63" y="564"/>
                </a:lnTo>
                <a:lnTo>
                  <a:pt x="33" y="642"/>
                </a:lnTo>
                <a:lnTo>
                  <a:pt x="12" y="726"/>
                </a:lnTo>
                <a:lnTo>
                  <a:pt x="0" y="816"/>
                </a:lnTo>
                <a:lnTo>
                  <a:pt x="3" y="900"/>
                </a:lnTo>
                <a:lnTo>
                  <a:pt x="9" y="984"/>
                </a:lnTo>
                <a:lnTo>
                  <a:pt x="33" y="1068"/>
                </a:lnTo>
                <a:lnTo>
                  <a:pt x="63" y="1164"/>
                </a:lnTo>
                <a:lnTo>
                  <a:pt x="1803" y="936"/>
                </a:lnTo>
                <a:lnTo>
                  <a:pt x="1794" y="873"/>
                </a:lnTo>
                <a:lnTo>
                  <a:pt x="1797" y="813"/>
                </a:lnTo>
                <a:lnTo>
                  <a:pt x="1812" y="759"/>
                </a:lnTo>
                <a:lnTo>
                  <a:pt x="1851" y="708"/>
                </a:lnTo>
                <a:lnTo>
                  <a:pt x="1890" y="669"/>
                </a:lnTo>
                <a:lnTo>
                  <a:pt x="1933" y="637"/>
                </a:lnTo>
                <a:lnTo>
                  <a:pt x="1979" y="607"/>
                </a:lnTo>
                <a:lnTo>
                  <a:pt x="2009" y="589"/>
                </a:lnTo>
                <a:lnTo>
                  <a:pt x="630" y="0"/>
                </a:lnTo>
                <a:close/>
              </a:path>
            </a:pathLst>
          </a:custGeom>
          <a:solidFill>
            <a:srgbClr val="FF6F8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2" name="Rectangle 11">
            <a:extLst>
              <a:ext uri="{FF2B5EF4-FFF2-40B4-BE49-F238E27FC236}">
                <a16:creationId xmlns:a16="http://schemas.microsoft.com/office/drawing/2014/main" id="{4FBB7BCF-2BA9-6647-0D69-23A47B3C0715}"/>
              </a:ext>
            </a:extLst>
          </p:cNvPr>
          <p:cNvSpPr>
            <a:spLocks noChangeArrowheads="1"/>
          </p:cNvSpPr>
          <p:nvPr/>
        </p:nvSpPr>
        <p:spPr bwMode="auto">
          <a:xfrm>
            <a:off x="10493375" y="6081714"/>
            <a:ext cx="2209800"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eaLnBrk="1" hangingPunct="1">
              <a:spcBef>
                <a:spcPct val="0"/>
              </a:spcBef>
              <a:buClrTx/>
              <a:buFontTx/>
              <a:buNone/>
              <a:defRPr/>
            </a:pPr>
            <a:r>
              <a:rPr lang="de-DE" altLang="de-DE" sz="2557">
                <a:ea typeface="Arial" charset="0"/>
              </a:rPr>
              <a:t>Bewegungs-</a:t>
            </a:r>
            <a:br>
              <a:rPr lang="de-DE" altLang="de-DE" sz="2557">
                <a:ea typeface="Arial" charset="0"/>
              </a:rPr>
            </a:br>
            <a:r>
              <a:rPr lang="de-DE" altLang="de-DE" sz="2557">
                <a:ea typeface="Arial" charset="0"/>
              </a:rPr>
              <a:t>mangel</a:t>
            </a:r>
          </a:p>
        </p:txBody>
      </p:sp>
      <p:sp>
        <p:nvSpPr>
          <p:cNvPr id="13" name="Rectangle 12">
            <a:extLst>
              <a:ext uri="{FF2B5EF4-FFF2-40B4-BE49-F238E27FC236}">
                <a16:creationId xmlns:a16="http://schemas.microsoft.com/office/drawing/2014/main" id="{5930BD66-7BA9-60B1-89F9-A0DF654FFEE3}"/>
              </a:ext>
            </a:extLst>
          </p:cNvPr>
          <p:cNvSpPr>
            <a:spLocks noChangeArrowheads="1"/>
          </p:cNvSpPr>
          <p:nvPr/>
        </p:nvSpPr>
        <p:spPr bwMode="auto">
          <a:xfrm>
            <a:off x="6813550" y="3278189"/>
            <a:ext cx="1335088"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algn="ctr" eaLnBrk="1" hangingPunct="1">
              <a:spcBef>
                <a:spcPct val="0"/>
              </a:spcBef>
              <a:buClrTx/>
              <a:buFontTx/>
              <a:buNone/>
              <a:defRPr/>
            </a:pPr>
            <a:r>
              <a:rPr lang="de-DE" altLang="de-DE" sz="2557">
                <a:ea typeface="Arial" charset="0"/>
              </a:rPr>
              <a:t>Nikotin</a:t>
            </a:r>
          </a:p>
        </p:txBody>
      </p:sp>
      <p:sp>
        <p:nvSpPr>
          <p:cNvPr id="14" name="Rectangle 13">
            <a:extLst>
              <a:ext uri="{FF2B5EF4-FFF2-40B4-BE49-F238E27FC236}">
                <a16:creationId xmlns:a16="http://schemas.microsoft.com/office/drawing/2014/main" id="{C9FE038A-DB77-747D-43D8-CCFA2C7CBAC4}"/>
              </a:ext>
            </a:extLst>
          </p:cNvPr>
          <p:cNvSpPr>
            <a:spLocks noChangeArrowheads="1"/>
          </p:cNvSpPr>
          <p:nvPr/>
        </p:nvSpPr>
        <p:spPr bwMode="auto">
          <a:xfrm>
            <a:off x="4703763" y="6088064"/>
            <a:ext cx="1911350"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eaLnBrk="1" hangingPunct="1">
              <a:spcBef>
                <a:spcPct val="0"/>
              </a:spcBef>
              <a:buClrTx/>
              <a:buFontTx/>
              <a:buNone/>
              <a:defRPr/>
            </a:pPr>
            <a:r>
              <a:rPr lang="de-DE" altLang="de-DE" sz="2557">
                <a:solidFill>
                  <a:srgbClr val="000066"/>
                </a:solidFill>
                <a:ea typeface="Arial" charset="0"/>
              </a:rPr>
              <a:t>erhöhter</a:t>
            </a:r>
          </a:p>
          <a:p>
            <a:pPr eaLnBrk="1" hangingPunct="1">
              <a:spcBef>
                <a:spcPct val="0"/>
              </a:spcBef>
              <a:buClrTx/>
              <a:buFontTx/>
              <a:buNone/>
              <a:defRPr/>
            </a:pPr>
            <a:r>
              <a:rPr lang="de-DE" altLang="de-DE" sz="2557">
                <a:solidFill>
                  <a:srgbClr val="000066"/>
                </a:solidFill>
                <a:ea typeface="Arial" charset="0"/>
              </a:rPr>
              <a:t>Blutzucker</a:t>
            </a:r>
          </a:p>
        </p:txBody>
      </p:sp>
      <p:sp>
        <p:nvSpPr>
          <p:cNvPr id="15" name="Rectangle 14">
            <a:extLst>
              <a:ext uri="{FF2B5EF4-FFF2-40B4-BE49-F238E27FC236}">
                <a16:creationId xmlns:a16="http://schemas.microsoft.com/office/drawing/2014/main" id="{66B866B1-A5DC-C405-5F06-F594C618AC56}"/>
              </a:ext>
            </a:extLst>
          </p:cNvPr>
          <p:cNvSpPr>
            <a:spLocks noChangeArrowheads="1"/>
          </p:cNvSpPr>
          <p:nvPr/>
        </p:nvSpPr>
        <p:spPr bwMode="auto">
          <a:xfrm>
            <a:off x="11123613" y="4597401"/>
            <a:ext cx="222885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algn="ctr" eaLnBrk="1" hangingPunct="1">
              <a:spcBef>
                <a:spcPct val="0"/>
              </a:spcBef>
              <a:buClrTx/>
              <a:buFontTx/>
              <a:buNone/>
              <a:defRPr/>
            </a:pPr>
            <a:r>
              <a:rPr lang="de-DE" altLang="de-DE" sz="2557">
                <a:solidFill>
                  <a:srgbClr val="000066"/>
                </a:solidFill>
                <a:ea typeface="Arial" charset="0"/>
              </a:rPr>
              <a:t>Übergewicht</a:t>
            </a:r>
          </a:p>
        </p:txBody>
      </p:sp>
      <p:sp>
        <p:nvSpPr>
          <p:cNvPr id="16" name="Rectangle 15">
            <a:extLst>
              <a:ext uri="{FF2B5EF4-FFF2-40B4-BE49-F238E27FC236}">
                <a16:creationId xmlns:a16="http://schemas.microsoft.com/office/drawing/2014/main" id="{501C82D7-89CE-F915-7745-4ABB311D700A}"/>
              </a:ext>
            </a:extLst>
          </p:cNvPr>
          <p:cNvSpPr>
            <a:spLocks noChangeArrowheads="1"/>
          </p:cNvSpPr>
          <p:nvPr/>
        </p:nvSpPr>
        <p:spPr bwMode="auto">
          <a:xfrm>
            <a:off x="7826376" y="6667501"/>
            <a:ext cx="1751013"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algn="ctr" eaLnBrk="1" hangingPunct="1">
              <a:spcBef>
                <a:spcPct val="0"/>
              </a:spcBef>
              <a:buClrTx/>
              <a:buFontTx/>
              <a:buNone/>
              <a:defRPr/>
            </a:pPr>
            <a:r>
              <a:rPr lang="de-DE" altLang="de-DE" sz="2557">
                <a:ea typeface="Arial" charset="0"/>
              </a:rPr>
              <a:t>erhöhter</a:t>
            </a:r>
          </a:p>
          <a:p>
            <a:pPr algn="ctr" eaLnBrk="1" hangingPunct="1">
              <a:spcBef>
                <a:spcPct val="0"/>
              </a:spcBef>
              <a:buClrTx/>
              <a:buFontTx/>
              <a:buNone/>
              <a:defRPr/>
            </a:pPr>
            <a:r>
              <a:rPr lang="de-DE" altLang="de-DE" sz="2557">
                <a:ea typeface="Arial" charset="0"/>
              </a:rPr>
              <a:t>Blutdruck</a:t>
            </a:r>
          </a:p>
        </p:txBody>
      </p:sp>
      <p:sp>
        <p:nvSpPr>
          <p:cNvPr id="17" name="Rectangle 16">
            <a:extLst>
              <a:ext uri="{FF2B5EF4-FFF2-40B4-BE49-F238E27FC236}">
                <a16:creationId xmlns:a16="http://schemas.microsoft.com/office/drawing/2014/main" id="{DAF8D9F7-82A7-4BCD-4E26-438F00C4C8EF}"/>
              </a:ext>
            </a:extLst>
          </p:cNvPr>
          <p:cNvSpPr>
            <a:spLocks noChangeArrowheads="1"/>
          </p:cNvSpPr>
          <p:nvPr/>
        </p:nvSpPr>
        <p:spPr bwMode="auto">
          <a:xfrm>
            <a:off x="3729039" y="4383089"/>
            <a:ext cx="2435225"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eaLnBrk="1" hangingPunct="1">
              <a:spcBef>
                <a:spcPct val="0"/>
              </a:spcBef>
              <a:buClrTx/>
              <a:buFontTx/>
              <a:buNone/>
              <a:defRPr/>
            </a:pPr>
            <a:r>
              <a:rPr lang="de-DE" altLang="de-DE" sz="2557">
                <a:ea typeface="Arial" charset="0"/>
              </a:rPr>
              <a:t>Psychosoziale</a:t>
            </a:r>
          </a:p>
          <a:p>
            <a:pPr eaLnBrk="1" hangingPunct="1">
              <a:spcBef>
                <a:spcPct val="0"/>
              </a:spcBef>
              <a:buClrTx/>
              <a:buFontTx/>
              <a:buNone/>
              <a:defRPr/>
            </a:pPr>
            <a:r>
              <a:rPr lang="de-DE" altLang="de-DE" sz="2557">
                <a:ea typeface="Arial" charset="0"/>
              </a:rPr>
              <a:t>Faktoren</a:t>
            </a:r>
          </a:p>
        </p:txBody>
      </p:sp>
      <p:sp>
        <p:nvSpPr>
          <p:cNvPr id="18" name="Freeform 17">
            <a:extLst>
              <a:ext uri="{FF2B5EF4-FFF2-40B4-BE49-F238E27FC236}">
                <a16:creationId xmlns:a16="http://schemas.microsoft.com/office/drawing/2014/main" id="{D3C15E2E-C69C-74E2-DCE1-D563362D35E5}"/>
              </a:ext>
            </a:extLst>
          </p:cNvPr>
          <p:cNvSpPr>
            <a:spLocks/>
          </p:cNvSpPr>
          <p:nvPr/>
        </p:nvSpPr>
        <p:spPr bwMode="auto">
          <a:xfrm flipH="1">
            <a:off x="4470400" y="2347913"/>
            <a:ext cx="4173538" cy="2298700"/>
          </a:xfrm>
          <a:custGeom>
            <a:avLst/>
            <a:gdLst>
              <a:gd name="T0" fmla="*/ 2147483646 w 1851"/>
              <a:gd name="T1" fmla="*/ 2147483646 h 1020"/>
              <a:gd name="T2" fmla="*/ 2147483646 w 1851"/>
              <a:gd name="T3" fmla="*/ 2147483646 h 1020"/>
              <a:gd name="T4" fmla="*/ 2147483646 w 1851"/>
              <a:gd name="T5" fmla="*/ 2147483646 h 1020"/>
              <a:gd name="T6" fmla="*/ 2147483646 w 1851"/>
              <a:gd name="T7" fmla="*/ 2147483646 h 1020"/>
              <a:gd name="T8" fmla="*/ 2147483646 w 1851"/>
              <a:gd name="T9" fmla="*/ 2147483646 h 1020"/>
              <a:gd name="T10" fmla="*/ 2147483646 w 1851"/>
              <a:gd name="T11" fmla="*/ 2147483646 h 1020"/>
              <a:gd name="T12" fmla="*/ 2147483646 w 1851"/>
              <a:gd name="T13" fmla="*/ 2147483646 h 1020"/>
              <a:gd name="T14" fmla="*/ 2147483646 w 1851"/>
              <a:gd name="T15" fmla="*/ 2147483646 h 1020"/>
              <a:gd name="T16" fmla="*/ 2147483646 w 1851"/>
              <a:gd name="T17" fmla="*/ 2147483646 h 1020"/>
              <a:gd name="T18" fmla="*/ 2147483646 w 1851"/>
              <a:gd name="T19" fmla="*/ 2147483646 h 1020"/>
              <a:gd name="T20" fmla="*/ 2147483646 w 1851"/>
              <a:gd name="T21" fmla="*/ 2147483646 h 1020"/>
              <a:gd name="T22" fmla="*/ 2147483646 w 1851"/>
              <a:gd name="T23" fmla="*/ 2147483646 h 1020"/>
              <a:gd name="T24" fmla="*/ 0 w 1851"/>
              <a:gd name="T25" fmla="*/ 0 h 1020"/>
              <a:gd name="T26" fmla="*/ 2147483646 w 1851"/>
              <a:gd name="T27" fmla="*/ 2147483646 h 1020"/>
              <a:gd name="T28" fmla="*/ 2147483646 w 1851"/>
              <a:gd name="T29" fmla="*/ 2147483646 h 1020"/>
              <a:gd name="T30" fmla="*/ 2147483646 w 1851"/>
              <a:gd name="T31" fmla="*/ 2147483646 h 1020"/>
              <a:gd name="T32" fmla="*/ 2147483646 w 1851"/>
              <a:gd name="T33" fmla="*/ 2147483646 h 1020"/>
              <a:gd name="T34" fmla="*/ 2147483646 w 1851"/>
              <a:gd name="T35" fmla="*/ 2147483646 h 10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851" h="1020">
                <a:moveTo>
                  <a:pt x="465" y="1020"/>
                </a:moveTo>
                <a:lnTo>
                  <a:pt x="1851" y="438"/>
                </a:lnTo>
                <a:lnTo>
                  <a:pt x="1710" y="360"/>
                </a:lnTo>
                <a:lnTo>
                  <a:pt x="1518" y="273"/>
                </a:lnTo>
                <a:lnTo>
                  <a:pt x="1284" y="186"/>
                </a:lnTo>
                <a:lnTo>
                  <a:pt x="1056" y="126"/>
                </a:lnTo>
                <a:lnTo>
                  <a:pt x="852" y="81"/>
                </a:lnTo>
                <a:lnTo>
                  <a:pt x="657" y="45"/>
                </a:lnTo>
                <a:lnTo>
                  <a:pt x="525" y="30"/>
                </a:lnTo>
                <a:lnTo>
                  <a:pt x="378" y="21"/>
                </a:lnTo>
                <a:lnTo>
                  <a:pt x="273" y="9"/>
                </a:lnTo>
                <a:lnTo>
                  <a:pt x="150" y="6"/>
                </a:lnTo>
                <a:lnTo>
                  <a:pt x="0" y="0"/>
                </a:lnTo>
                <a:lnTo>
                  <a:pt x="3" y="930"/>
                </a:lnTo>
                <a:lnTo>
                  <a:pt x="114" y="936"/>
                </a:lnTo>
                <a:lnTo>
                  <a:pt x="240" y="951"/>
                </a:lnTo>
                <a:lnTo>
                  <a:pt x="354" y="975"/>
                </a:lnTo>
                <a:lnTo>
                  <a:pt x="465" y="1020"/>
                </a:lnTo>
                <a:close/>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9" name="Freeform 18">
            <a:extLst>
              <a:ext uri="{FF2B5EF4-FFF2-40B4-BE49-F238E27FC236}">
                <a16:creationId xmlns:a16="http://schemas.microsoft.com/office/drawing/2014/main" id="{CA035487-1DB1-526D-A297-71398D98EEF2}"/>
              </a:ext>
            </a:extLst>
          </p:cNvPr>
          <p:cNvSpPr>
            <a:spLocks/>
          </p:cNvSpPr>
          <p:nvPr/>
        </p:nvSpPr>
        <p:spPr bwMode="auto">
          <a:xfrm>
            <a:off x="3036889" y="3335339"/>
            <a:ext cx="4530725" cy="2624137"/>
          </a:xfrm>
          <a:custGeom>
            <a:avLst/>
            <a:gdLst>
              <a:gd name="T0" fmla="*/ 2147483646 w 2009"/>
              <a:gd name="T1" fmla="*/ 0 h 1164"/>
              <a:gd name="T2" fmla="*/ 2147483646 w 2009"/>
              <a:gd name="T3" fmla="*/ 2147483646 h 1164"/>
              <a:gd name="T4" fmla="*/ 2147483646 w 2009"/>
              <a:gd name="T5" fmla="*/ 2147483646 h 1164"/>
              <a:gd name="T6" fmla="*/ 2147483646 w 2009"/>
              <a:gd name="T7" fmla="*/ 2147483646 h 1164"/>
              <a:gd name="T8" fmla="*/ 2147483646 w 2009"/>
              <a:gd name="T9" fmla="*/ 2147483646 h 1164"/>
              <a:gd name="T10" fmla="*/ 2147483646 w 2009"/>
              <a:gd name="T11" fmla="*/ 2147483646 h 1164"/>
              <a:gd name="T12" fmla="*/ 2147483646 w 2009"/>
              <a:gd name="T13" fmla="*/ 2147483646 h 1164"/>
              <a:gd name="T14" fmla="*/ 2147483646 w 2009"/>
              <a:gd name="T15" fmla="*/ 2147483646 h 1164"/>
              <a:gd name="T16" fmla="*/ 2147483646 w 2009"/>
              <a:gd name="T17" fmla="*/ 2147483646 h 1164"/>
              <a:gd name="T18" fmla="*/ 2147483646 w 2009"/>
              <a:gd name="T19" fmla="*/ 2147483646 h 1164"/>
              <a:gd name="T20" fmla="*/ 2147483646 w 2009"/>
              <a:gd name="T21" fmla="*/ 2147483646 h 1164"/>
              <a:gd name="T22" fmla="*/ 2147483646 w 2009"/>
              <a:gd name="T23" fmla="*/ 2147483646 h 1164"/>
              <a:gd name="T24" fmla="*/ 0 w 2009"/>
              <a:gd name="T25" fmla="*/ 2147483646 h 1164"/>
              <a:gd name="T26" fmla="*/ 2147483646 w 2009"/>
              <a:gd name="T27" fmla="*/ 2147483646 h 1164"/>
              <a:gd name="T28" fmla="*/ 2147483646 w 2009"/>
              <a:gd name="T29" fmla="*/ 2147483646 h 1164"/>
              <a:gd name="T30" fmla="*/ 2147483646 w 2009"/>
              <a:gd name="T31" fmla="*/ 2147483646 h 1164"/>
              <a:gd name="T32" fmla="*/ 2147483646 w 2009"/>
              <a:gd name="T33" fmla="*/ 2147483646 h 1164"/>
              <a:gd name="T34" fmla="*/ 2147483646 w 2009"/>
              <a:gd name="T35" fmla="*/ 2147483646 h 1164"/>
              <a:gd name="T36" fmla="*/ 2147483646 w 2009"/>
              <a:gd name="T37" fmla="*/ 2147483646 h 1164"/>
              <a:gd name="T38" fmla="*/ 2147483646 w 2009"/>
              <a:gd name="T39" fmla="*/ 2147483646 h 1164"/>
              <a:gd name="T40" fmla="*/ 2147483646 w 2009"/>
              <a:gd name="T41" fmla="*/ 2147483646 h 1164"/>
              <a:gd name="T42" fmla="*/ 2147483646 w 2009"/>
              <a:gd name="T43" fmla="*/ 2147483646 h 1164"/>
              <a:gd name="T44" fmla="*/ 2147483646 w 2009"/>
              <a:gd name="T45" fmla="*/ 2147483646 h 1164"/>
              <a:gd name="T46" fmla="*/ 2147483646 w 2009"/>
              <a:gd name="T47" fmla="*/ 2147483646 h 1164"/>
              <a:gd name="T48" fmla="*/ 2147483646 w 2009"/>
              <a:gd name="T49" fmla="*/ 2147483646 h 1164"/>
              <a:gd name="T50" fmla="*/ 2147483646 w 2009"/>
              <a:gd name="T51" fmla="*/ 2147483646 h 1164"/>
              <a:gd name="T52" fmla="*/ 2147483646 w 2009"/>
              <a:gd name="T53" fmla="*/ 0 h 116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009" h="1164">
                <a:moveTo>
                  <a:pt x="630" y="0"/>
                </a:moveTo>
                <a:lnTo>
                  <a:pt x="498" y="84"/>
                </a:lnTo>
                <a:lnTo>
                  <a:pt x="438" y="126"/>
                </a:lnTo>
                <a:lnTo>
                  <a:pt x="375" y="174"/>
                </a:lnTo>
                <a:lnTo>
                  <a:pt x="306" y="240"/>
                </a:lnTo>
                <a:lnTo>
                  <a:pt x="243" y="303"/>
                </a:lnTo>
                <a:lnTo>
                  <a:pt x="189" y="366"/>
                </a:lnTo>
                <a:lnTo>
                  <a:pt x="144" y="426"/>
                </a:lnTo>
                <a:lnTo>
                  <a:pt x="99" y="492"/>
                </a:lnTo>
                <a:lnTo>
                  <a:pt x="63" y="564"/>
                </a:lnTo>
                <a:lnTo>
                  <a:pt x="33" y="642"/>
                </a:lnTo>
                <a:lnTo>
                  <a:pt x="12" y="726"/>
                </a:lnTo>
                <a:lnTo>
                  <a:pt x="0" y="816"/>
                </a:lnTo>
                <a:lnTo>
                  <a:pt x="3" y="900"/>
                </a:lnTo>
                <a:lnTo>
                  <a:pt x="9" y="984"/>
                </a:lnTo>
                <a:lnTo>
                  <a:pt x="33" y="1068"/>
                </a:lnTo>
                <a:lnTo>
                  <a:pt x="63" y="1164"/>
                </a:lnTo>
                <a:lnTo>
                  <a:pt x="1803" y="936"/>
                </a:lnTo>
                <a:lnTo>
                  <a:pt x="1794" y="873"/>
                </a:lnTo>
                <a:lnTo>
                  <a:pt x="1797" y="813"/>
                </a:lnTo>
                <a:lnTo>
                  <a:pt x="1812" y="759"/>
                </a:lnTo>
                <a:lnTo>
                  <a:pt x="1851" y="708"/>
                </a:lnTo>
                <a:lnTo>
                  <a:pt x="1890" y="669"/>
                </a:lnTo>
                <a:lnTo>
                  <a:pt x="1933" y="637"/>
                </a:lnTo>
                <a:lnTo>
                  <a:pt x="1979" y="607"/>
                </a:lnTo>
                <a:lnTo>
                  <a:pt x="2009" y="589"/>
                </a:lnTo>
                <a:lnTo>
                  <a:pt x="630" y="0"/>
                </a:lnTo>
                <a:close/>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0" name="Freeform 19">
            <a:extLst>
              <a:ext uri="{FF2B5EF4-FFF2-40B4-BE49-F238E27FC236}">
                <a16:creationId xmlns:a16="http://schemas.microsoft.com/office/drawing/2014/main" id="{349B748D-F90D-B91A-50F7-40BEBDE4CA35}"/>
              </a:ext>
            </a:extLst>
          </p:cNvPr>
          <p:cNvSpPr>
            <a:spLocks/>
          </p:cNvSpPr>
          <p:nvPr/>
        </p:nvSpPr>
        <p:spPr bwMode="auto">
          <a:xfrm>
            <a:off x="9263064" y="5440363"/>
            <a:ext cx="4829175" cy="2470150"/>
          </a:xfrm>
          <a:custGeom>
            <a:avLst/>
            <a:gdLst>
              <a:gd name="T0" fmla="*/ 2147483646 w 2142"/>
              <a:gd name="T1" fmla="*/ 2147483646 h 1095"/>
              <a:gd name="T2" fmla="*/ 2147483646 w 2142"/>
              <a:gd name="T3" fmla="*/ 2147483646 h 1095"/>
              <a:gd name="T4" fmla="*/ 2147483646 w 2142"/>
              <a:gd name="T5" fmla="*/ 2147483646 h 1095"/>
              <a:gd name="T6" fmla="*/ 2147483646 w 2142"/>
              <a:gd name="T7" fmla="*/ 2147483646 h 1095"/>
              <a:gd name="T8" fmla="*/ 2147483646 w 2142"/>
              <a:gd name="T9" fmla="*/ 2147483646 h 1095"/>
              <a:gd name="T10" fmla="*/ 2147483646 w 2142"/>
              <a:gd name="T11" fmla="*/ 2147483646 h 1095"/>
              <a:gd name="T12" fmla="*/ 2147483646 w 2142"/>
              <a:gd name="T13" fmla="*/ 2147483646 h 1095"/>
              <a:gd name="T14" fmla="*/ 2147483646 w 2142"/>
              <a:gd name="T15" fmla="*/ 2147483646 h 1095"/>
              <a:gd name="T16" fmla="*/ 2147483646 w 2142"/>
              <a:gd name="T17" fmla="*/ 2147483646 h 1095"/>
              <a:gd name="T18" fmla="*/ 2147483646 w 2142"/>
              <a:gd name="T19" fmla="*/ 2147483646 h 1095"/>
              <a:gd name="T20" fmla="*/ 2147483646 w 2142"/>
              <a:gd name="T21" fmla="*/ 2147483646 h 1095"/>
              <a:gd name="T22" fmla="*/ 2147483646 w 2142"/>
              <a:gd name="T23" fmla="*/ 2147483646 h 1095"/>
              <a:gd name="T24" fmla="*/ 2147483646 w 2142"/>
              <a:gd name="T25" fmla="*/ 2147483646 h 1095"/>
              <a:gd name="T26" fmla="*/ 2147483646 w 2142"/>
              <a:gd name="T27" fmla="*/ 2147483646 h 1095"/>
              <a:gd name="T28" fmla="*/ 2147483646 w 2142"/>
              <a:gd name="T29" fmla="*/ 2147483646 h 1095"/>
              <a:gd name="T30" fmla="*/ 0 w 2142"/>
              <a:gd name="T31" fmla="*/ 2147483646 h 1095"/>
              <a:gd name="T32" fmla="*/ 2147483646 w 2142"/>
              <a:gd name="T33" fmla="*/ 2147483646 h 1095"/>
              <a:gd name="T34" fmla="*/ 2147483646 w 2142"/>
              <a:gd name="T35" fmla="*/ 2147483646 h 1095"/>
              <a:gd name="T36" fmla="*/ 2147483646 w 2142"/>
              <a:gd name="T37" fmla="*/ 2147483646 h 1095"/>
              <a:gd name="T38" fmla="*/ 2147483646 w 2142"/>
              <a:gd name="T39" fmla="*/ 2147483646 h 1095"/>
              <a:gd name="T40" fmla="*/ 2147483646 w 2142"/>
              <a:gd name="T41" fmla="*/ 2147483646 h 1095"/>
              <a:gd name="T42" fmla="*/ 2147483646 w 2142"/>
              <a:gd name="T43" fmla="*/ 0 h 1095"/>
              <a:gd name="T44" fmla="*/ 2147483646 w 2142"/>
              <a:gd name="T45" fmla="*/ 2147483646 h 10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42" h="1095">
                <a:moveTo>
                  <a:pt x="2142" y="240"/>
                </a:moveTo>
                <a:lnTo>
                  <a:pt x="2118" y="294"/>
                </a:lnTo>
                <a:lnTo>
                  <a:pt x="2073" y="357"/>
                </a:lnTo>
                <a:lnTo>
                  <a:pt x="2013" y="444"/>
                </a:lnTo>
                <a:lnTo>
                  <a:pt x="1935" y="525"/>
                </a:lnTo>
                <a:lnTo>
                  <a:pt x="1842" y="612"/>
                </a:lnTo>
                <a:lnTo>
                  <a:pt x="1743" y="687"/>
                </a:lnTo>
                <a:lnTo>
                  <a:pt x="1665" y="738"/>
                </a:lnTo>
                <a:lnTo>
                  <a:pt x="1572" y="795"/>
                </a:lnTo>
                <a:lnTo>
                  <a:pt x="1425" y="873"/>
                </a:lnTo>
                <a:lnTo>
                  <a:pt x="1278" y="945"/>
                </a:lnTo>
                <a:lnTo>
                  <a:pt x="1161" y="984"/>
                </a:lnTo>
                <a:lnTo>
                  <a:pt x="1038" y="1029"/>
                </a:lnTo>
                <a:lnTo>
                  <a:pt x="933" y="1059"/>
                </a:lnTo>
                <a:lnTo>
                  <a:pt x="801" y="1095"/>
                </a:lnTo>
                <a:lnTo>
                  <a:pt x="0" y="252"/>
                </a:lnTo>
                <a:lnTo>
                  <a:pt x="75" y="237"/>
                </a:lnTo>
                <a:lnTo>
                  <a:pt x="189" y="195"/>
                </a:lnTo>
                <a:lnTo>
                  <a:pt x="276" y="147"/>
                </a:lnTo>
                <a:lnTo>
                  <a:pt x="336" y="96"/>
                </a:lnTo>
                <a:lnTo>
                  <a:pt x="378" y="54"/>
                </a:lnTo>
                <a:lnTo>
                  <a:pt x="408" y="0"/>
                </a:lnTo>
                <a:lnTo>
                  <a:pt x="2142" y="240"/>
                </a:lnTo>
                <a:close/>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1" name="Freeform 20">
            <a:extLst>
              <a:ext uri="{FF2B5EF4-FFF2-40B4-BE49-F238E27FC236}">
                <a16:creationId xmlns:a16="http://schemas.microsoft.com/office/drawing/2014/main" id="{F45825FA-FC46-AC5C-AE95-860A2A081B61}"/>
              </a:ext>
            </a:extLst>
          </p:cNvPr>
          <p:cNvSpPr>
            <a:spLocks/>
          </p:cNvSpPr>
          <p:nvPr/>
        </p:nvSpPr>
        <p:spPr bwMode="auto">
          <a:xfrm>
            <a:off x="6229351" y="6013450"/>
            <a:ext cx="4843463" cy="2184400"/>
          </a:xfrm>
          <a:custGeom>
            <a:avLst/>
            <a:gdLst>
              <a:gd name="T0" fmla="*/ 2147483646 w 2148"/>
              <a:gd name="T1" fmla="*/ 0 h 969"/>
              <a:gd name="T2" fmla="*/ 2147483646 w 2148"/>
              <a:gd name="T3" fmla="*/ 2147483646 h 969"/>
              <a:gd name="T4" fmla="*/ 2147483646 w 2148"/>
              <a:gd name="T5" fmla="*/ 2147483646 h 969"/>
              <a:gd name="T6" fmla="*/ 2147483646 w 2148"/>
              <a:gd name="T7" fmla="*/ 2147483646 h 969"/>
              <a:gd name="T8" fmla="*/ 2147483646 w 2148"/>
              <a:gd name="T9" fmla="*/ 2147483646 h 969"/>
              <a:gd name="T10" fmla="*/ 2147483646 w 2148"/>
              <a:gd name="T11" fmla="*/ 2147483646 h 969"/>
              <a:gd name="T12" fmla="*/ 2147483646 w 2148"/>
              <a:gd name="T13" fmla="*/ 2147483646 h 969"/>
              <a:gd name="T14" fmla="*/ 2147483646 w 2148"/>
              <a:gd name="T15" fmla="*/ 2147483646 h 969"/>
              <a:gd name="T16" fmla="*/ 0 w 2148"/>
              <a:gd name="T17" fmla="*/ 2147483646 h 969"/>
              <a:gd name="T18" fmla="*/ 2147483646 w 2148"/>
              <a:gd name="T19" fmla="*/ 2147483646 h 969"/>
              <a:gd name="T20" fmla="*/ 2147483646 w 2148"/>
              <a:gd name="T21" fmla="*/ 2147483646 h 969"/>
              <a:gd name="T22" fmla="*/ 2147483646 w 2148"/>
              <a:gd name="T23" fmla="*/ 2147483646 h 969"/>
              <a:gd name="T24" fmla="*/ 2147483646 w 2148"/>
              <a:gd name="T25" fmla="*/ 2147483646 h 969"/>
              <a:gd name="T26" fmla="*/ 2147483646 w 2148"/>
              <a:gd name="T27" fmla="*/ 2147483646 h 969"/>
              <a:gd name="T28" fmla="*/ 2147483646 w 2148"/>
              <a:gd name="T29" fmla="*/ 2147483646 h 969"/>
              <a:gd name="T30" fmla="*/ 2147483646 w 2148"/>
              <a:gd name="T31" fmla="*/ 2147483646 h 969"/>
              <a:gd name="T32" fmla="*/ 2147483646 w 2148"/>
              <a:gd name="T33" fmla="*/ 2147483646 h 969"/>
              <a:gd name="T34" fmla="*/ 2147483646 w 2148"/>
              <a:gd name="T35" fmla="*/ 2147483646 h 969"/>
              <a:gd name="T36" fmla="*/ 2147483646 w 2148"/>
              <a:gd name="T37" fmla="*/ 2147483646 h 969"/>
              <a:gd name="T38" fmla="*/ 2147483646 w 2148"/>
              <a:gd name="T39" fmla="*/ 2147483646 h 969"/>
              <a:gd name="T40" fmla="*/ 2147483646 w 2148"/>
              <a:gd name="T41" fmla="*/ 2147483646 h 969"/>
              <a:gd name="T42" fmla="*/ 2147483646 w 2148"/>
              <a:gd name="T43" fmla="*/ 0 h 96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48" h="969">
                <a:moveTo>
                  <a:pt x="1344" y="0"/>
                </a:moveTo>
                <a:lnTo>
                  <a:pt x="1287" y="12"/>
                </a:lnTo>
                <a:lnTo>
                  <a:pt x="1206" y="24"/>
                </a:lnTo>
                <a:lnTo>
                  <a:pt x="1125" y="27"/>
                </a:lnTo>
                <a:lnTo>
                  <a:pt x="999" y="27"/>
                </a:lnTo>
                <a:lnTo>
                  <a:pt x="942" y="24"/>
                </a:lnTo>
                <a:lnTo>
                  <a:pt x="855" y="9"/>
                </a:lnTo>
                <a:lnTo>
                  <a:pt x="810" y="3"/>
                </a:lnTo>
                <a:lnTo>
                  <a:pt x="0" y="846"/>
                </a:lnTo>
                <a:lnTo>
                  <a:pt x="102" y="864"/>
                </a:lnTo>
                <a:lnTo>
                  <a:pt x="258" y="894"/>
                </a:lnTo>
                <a:lnTo>
                  <a:pt x="426" y="924"/>
                </a:lnTo>
                <a:lnTo>
                  <a:pt x="654" y="951"/>
                </a:lnTo>
                <a:lnTo>
                  <a:pt x="846" y="963"/>
                </a:lnTo>
                <a:lnTo>
                  <a:pt x="999" y="969"/>
                </a:lnTo>
                <a:lnTo>
                  <a:pt x="1260" y="966"/>
                </a:lnTo>
                <a:lnTo>
                  <a:pt x="1419" y="954"/>
                </a:lnTo>
                <a:lnTo>
                  <a:pt x="1605" y="942"/>
                </a:lnTo>
                <a:lnTo>
                  <a:pt x="1809" y="915"/>
                </a:lnTo>
                <a:lnTo>
                  <a:pt x="1974" y="882"/>
                </a:lnTo>
                <a:lnTo>
                  <a:pt x="2148" y="840"/>
                </a:lnTo>
                <a:lnTo>
                  <a:pt x="1344" y="0"/>
                </a:lnTo>
                <a:close/>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2" name="Rectangle 35">
            <a:extLst>
              <a:ext uri="{FF2B5EF4-FFF2-40B4-BE49-F238E27FC236}">
                <a16:creationId xmlns:a16="http://schemas.microsoft.com/office/drawing/2014/main" id="{76CE35CB-1685-91F9-529D-8178858D37D9}"/>
              </a:ext>
            </a:extLst>
          </p:cNvPr>
          <p:cNvSpPr>
            <a:spLocks noChangeArrowheads="1"/>
          </p:cNvSpPr>
          <p:nvPr/>
        </p:nvSpPr>
        <p:spPr bwMode="auto">
          <a:xfrm>
            <a:off x="9029700" y="3265489"/>
            <a:ext cx="203835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eaLnBrk="1" hangingPunct="1">
              <a:spcBef>
                <a:spcPct val="0"/>
              </a:spcBef>
              <a:buClrTx/>
              <a:buFontTx/>
              <a:buNone/>
              <a:defRPr/>
            </a:pPr>
            <a:r>
              <a:rPr lang="de-DE" altLang="de-DE" sz="2557">
                <a:ea typeface="Arial" charset="0"/>
              </a:rPr>
              <a:t>Cholesterin</a:t>
            </a:r>
          </a:p>
        </p:txBody>
      </p:sp>
      <p:sp>
        <p:nvSpPr>
          <p:cNvPr id="23" name="Freeform 22">
            <a:extLst>
              <a:ext uri="{FF2B5EF4-FFF2-40B4-BE49-F238E27FC236}">
                <a16:creationId xmlns:a16="http://schemas.microsoft.com/office/drawing/2014/main" id="{AE076DB9-38E8-9D05-4F0E-CFA68D8C3743}"/>
              </a:ext>
            </a:extLst>
          </p:cNvPr>
          <p:cNvSpPr>
            <a:spLocks/>
          </p:cNvSpPr>
          <p:nvPr/>
        </p:nvSpPr>
        <p:spPr bwMode="auto">
          <a:xfrm>
            <a:off x="8664575" y="2347913"/>
            <a:ext cx="4173538" cy="2298700"/>
          </a:xfrm>
          <a:custGeom>
            <a:avLst/>
            <a:gdLst>
              <a:gd name="T0" fmla="*/ 2147483646 w 1851"/>
              <a:gd name="T1" fmla="*/ 2147483646 h 1020"/>
              <a:gd name="T2" fmla="*/ 2147483646 w 1851"/>
              <a:gd name="T3" fmla="*/ 2147483646 h 1020"/>
              <a:gd name="T4" fmla="*/ 2147483646 w 1851"/>
              <a:gd name="T5" fmla="*/ 2147483646 h 1020"/>
              <a:gd name="T6" fmla="*/ 2147483646 w 1851"/>
              <a:gd name="T7" fmla="*/ 2147483646 h 1020"/>
              <a:gd name="T8" fmla="*/ 2147483646 w 1851"/>
              <a:gd name="T9" fmla="*/ 2147483646 h 1020"/>
              <a:gd name="T10" fmla="*/ 2147483646 w 1851"/>
              <a:gd name="T11" fmla="*/ 2147483646 h 1020"/>
              <a:gd name="T12" fmla="*/ 2147483646 w 1851"/>
              <a:gd name="T13" fmla="*/ 2147483646 h 1020"/>
              <a:gd name="T14" fmla="*/ 2147483646 w 1851"/>
              <a:gd name="T15" fmla="*/ 2147483646 h 1020"/>
              <a:gd name="T16" fmla="*/ 2147483646 w 1851"/>
              <a:gd name="T17" fmla="*/ 2147483646 h 1020"/>
              <a:gd name="T18" fmla="*/ 2147483646 w 1851"/>
              <a:gd name="T19" fmla="*/ 2147483646 h 1020"/>
              <a:gd name="T20" fmla="*/ 2147483646 w 1851"/>
              <a:gd name="T21" fmla="*/ 2147483646 h 1020"/>
              <a:gd name="T22" fmla="*/ 2147483646 w 1851"/>
              <a:gd name="T23" fmla="*/ 2147483646 h 1020"/>
              <a:gd name="T24" fmla="*/ 0 w 1851"/>
              <a:gd name="T25" fmla="*/ 0 h 1020"/>
              <a:gd name="T26" fmla="*/ 2147483646 w 1851"/>
              <a:gd name="T27" fmla="*/ 2147483646 h 1020"/>
              <a:gd name="T28" fmla="*/ 2147483646 w 1851"/>
              <a:gd name="T29" fmla="*/ 2147483646 h 1020"/>
              <a:gd name="T30" fmla="*/ 2147483646 w 1851"/>
              <a:gd name="T31" fmla="*/ 2147483646 h 1020"/>
              <a:gd name="T32" fmla="*/ 2147483646 w 1851"/>
              <a:gd name="T33" fmla="*/ 2147483646 h 1020"/>
              <a:gd name="T34" fmla="*/ 2147483646 w 1851"/>
              <a:gd name="T35" fmla="*/ 2147483646 h 10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851" h="1020">
                <a:moveTo>
                  <a:pt x="465" y="1020"/>
                </a:moveTo>
                <a:lnTo>
                  <a:pt x="1851" y="438"/>
                </a:lnTo>
                <a:lnTo>
                  <a:pt x="1710" y="360"/>
                </a:lnTo>
                <a:lnTo>
                  <a:pt x="1518" y="273"/>
                </a:lnTo>
                <a:lnTo>
                  <a:pt x="1284" y="186"/>
                </a:lnTo>
                <a:lnTo>
                  <a:pt x="1056" y="126"/>
                </a:lnTo>
                <a:lnTo>
                  <a:pt x="852" y="81"/>
                </a:lnTo>
                <a:lnTo>
                  <a:pt x="657" y="45"/>
                </a:lnTo>
                <a:lnTo>
                  <a:pt x="525" y="30"/>
                </a:lnTo>
                <a:lnTo>
                  <a:pt x="378" y="21"/>
                </a:lnTo>
                <a:lnTo>
                  <a:pt x="273" y="9"/>
                </a:lnTo>
                <a:lnTo>
                  <a:pt x="150" y="6"/>
                </a:lnTo>
                <a:lnTo>
                  <a:pt x="0" y="0"/>
                </a:lnTo>
                <a:lnTo>
                  <a:pt x="3" y="930"/>
                </a:lnTo>
                <a:lnTo>
                  <a:pt x="114" y="936"/>
                </a:lnTo>
                <a:lnTo>
                  <a:pt x="240" y="951"/>
                </a:lnTo>
                <a:lnTo>
                  <a:pt x="354" y="975"/>
                </a:lnTo>
                <a:lnTo>
                  <a:pt x="465" y="1020"/>
                </a:lnTo>
                <a:close/>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pSp>
        <p:nvGrpSpPr>
          <p:cNvPr id="24" name="Group 23">
            <a:extLst>
              <a:ext uri="{FF2B5EF4-FFF2-40B4-BE49-F238E27FC236}">
                <a16:creationId xmlns:a16="http://schemas.microsoft.com/office/drawing/2014/main" id="{21BBF41C-B080-EFAF-2F94-CA01C784F5F8}"/>
              </a:ext>
            </a:extLst>
          </p:cNvPr>
          <p:cNvGrpSpPr>
            <a:grpSpLocks/>
          </p:cNvGrpSpPr>
          <p:nvPr/>
        </p:nvGrpSpPr>
        <p:grpSpPr bwMode="auto">
          <a:xfrm>
            <a:off x="3048000" y="2354264"/>
            <a:ext cx="11220450" cy="5843587"/>
            <a:chOff x="392" y="1044"/>
            <a:chExt cx="4976" cy="2592"/>
          </a:xfrm>
        </p:grpSpPr>
        <p:sp>
          <p:nvSpPr>
            <p:cNvPr id="25" name="Oval 24">
              <a:extLst>
                <a:ext uri="{FF2B5EF4-FFF2-40B4-BE49-F238E27FC236}">
                  <a16:creationId xmlns:a16="http://schemas.microsoft.com/office/drawing/2014/main" id="{01C01EAE-330E-181B-849D-BB870D73DD03}"/>
                </a:ext>
              </a:extLst>
            </p:cNvPr>
            <p:cNvSpPr>
              <a:spLocks noChangeArrowheads="1"/>
            </p:cNvSpPr>
            <p:nvPr/>
          </p:nvSpPr>
          <p:spPr bwMode="auto">
            <a:xfrm>
              <a:off x="2183" y="1971"/>
              <a:ext cx="1394" cy="726"/>
            </a:xfrm>
            <a:prstGeom prst="ellipse">
              <a:avLst/>
            </a:prstGeom>
            <a:solidFill>
              <a:srgbClr val="FF0000"/>
            </a:solidFill>
            <a:ln w="38100">
              <a:solidFill>
                <a:srgbClr val="5F5F5F"/>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26" name="Oval 25">
              <a:extLst>
                <a:ext uri="{FF2B5EF4-FFF2-40B4-BE49-F238E27FC236}">
                  <a16:creationId xmlns:a16="http://schemas.microsoft.com/office/drawing/2014/main" id="{7C490EC8-C139-839B-D54A-36AE14F3CBC1}"/>
                </a:ext>
              </a:extLst>
            </p:cNvPr>
            <p:cNvSpPr>
              <a:spLocks noChangeArrowheads="1"/>
            </p:cNvSpPr>
            <p:nvPr/>
          </p:nvSpPr>
          <p:spPr bwMode="auto">
            <a:xfrm>
              <a:off x="392" y="1044"/>
              <a:ext cx="4976" cy="2592"/>
            </a:xfrm>
            <a:prstGeom prst="ellipse">
              <a:avLst/>
            </a:prstGeom>
            <a:noFill/>
            <a:ln w="38100">
              <a:solidFill>
                <a:srgbClr val="5F5F5F"/>
              </a:solidFill>
              <a:round/>
              <a:headEnd/>
              <a:tailEnd/>
            </a:ln>
            <a:effectLst/>
            <a:extLst>
              <a:ext uri="{909E8E84-426E-40DD-AFC4-6F175D3DCCD1}">
                <a14:hiddenFill xmlns:a14="http://schemas.microsoft.com/office/drawing/2010/main">
                  <a:solidFill>
                    <a:srgbClr val="FF0000"/>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27" name="Line 26">
              <a:extLst>
                <a:ext uri="{FF2B5EF4-FFF2-40B4-BE49-F238E27FC236}">
                  <a16:creationId xmlns:a16="http://schemas.microsoft.com/office/drawing/2014/main" id="{38C0E3B5-2DC7-4D8D-8D55-DA8942D14D65}"/>
                </a:ext>
              </a:extLst>
            </p:cNvPr>
            <p:cNvSpPr>
              <a:spLocks noChangeShapeType="1"/>
            </p:cNvSpPr>
            <p:nvPr/>
          </p:nvSpPr>
          <p:spPr bwMode="auto">
            <a:xfrm flipH="1">
              <a:off x="458" y="2415"/>
              <a:ext cx="1745" cy="227"/>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28" name="Line 27">
              <a:extLst>
                <a:ext uri="{FF2B5EF4-FFF2-40B4-BE49-F238E27FC236}">
                  <a16:creationId xmlns:a16="http://schemas.microsoft.com/office/drawing/2014/main" id="{1DF088CC-776C-415C-8E8F-2AAE700C1FFB}"/>
                </a:ext>
              </a:extLst>
            </p:cNvPr>
            <p:cNvSpPr>
              <a:spLocks noChangeShapeType="1"/>
            </p:cNvSpPr>
            <p:nvPr/>
          </p:nvSpPr>
          <p:spPr bwMode="auto">
            <a:xfrm flipH="1" flipV="1">
              <a:off x="3561" y="2416"/>
              <a:ext cx="1735" cy="233"/>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29" name="Line 28">
              <a:extLst>
                <a:ext uri="{FF2B5EF4-FFF2-40B4-BE49-F238E27FC236}">
                  <a16:creationId xmlns:a16="http://schemas.microsoft.com/office/drawing/2014/main" id="{9D52946F-CFD8-AF79-0F72-68AA9DEA6EE9}"/>
                </a:ext>
              </a:extLst>
            </p:cNvPr>
            <p:cNvSpPr>
              <a:spLocks noChangeShapeType="1"/>
            </p:cNvSpPr>
            <p:nvPr/>
          </p:nvSpPr>
          <p:spPr bwMode="auto">
            <a:xfrm flipH="1" flipV="1">
              <a:off x="2886" y="1055"/>
              <a:ext cx="0" cy="921"/>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30" name="Line 29">
              <a:extLst>
                <a:ext uri="{FF2B5EF4-FFF2-40B4-BE49-F238E27FC236}">
                  <a16:creationId xmlns:a16="http://schemas.microsoft.com/office/drawing/2014/main" id="{290D342E-B792-1989-CE46-1480C1CB7A78}"/>
                </a:ext>
              </a:extLst>
            </p:cNvPr>
            <p:cNvSpPr>
              <a:spLocks noChangeShapeType="1"/>
            </p:cNvSpPr>
            <p:nvPr/>
          </p:nvSpPr>
          <p:spPr bwMode="auto">
            <a:xfrm flipV="1">
              <a:off x="3336" y="1476"/>
              <a:ext cx="1403" cy="589"/>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31" name="Line 30">
              <a:extLst>
                <a:ext uri="{FF2B5EF4-FFF2-40B4-BE49-F238E27FC236}">
                  <a16:creationId xmlns:a16="http://schemas.microsoft.com/office/drawing/2014/main" id="{3168FA32-E8E8-4606-1C19-5BE40B94D9E8}"/>
                </a:ext>
              </a:extLst>
            </p:cNvPr>
            <p:cNvSpPr>
              <a:spLocks noChangeShapeType="1"/>
            </p:cNvSpPr>
            <p:nvPr/>
          </p:nvSpPr>
          <p:spPr bwMode="auto">
            <a:xfrm>
              <a:off x="3153" y="2673"/>
              <a:ext cx="788" cy="828"/>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32" name="Line 31">
              <a:extLst>
                <a:ext uri="{FF2B5EF4-FFF2-40B4-BE49-F238E27FC236}">
                  <a16:creationId xmlns:a16="http://schemas.microsoft.com/office/drawing/2014/main" id="{26842117-6639-EFF8-8E88-A4F353538330}"/>
                </a:ext>
              </a:extLst>
            </p:cNvPr>
            <p:cNvSpPr>
              <a:spLocks noChangeShapeType="1"/>
            </p:cNvSpPr>
            <p:nvPr/>
          </p:nvSpPr>
          <p:spPr bwMode="auto">
            <a:xfrm flipH="1">
              <a:off x="1814" y="2672"/>
              <a:ext cx="798" cy="829"/>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33" name="Rectangle 32">
              <a:extLst>
                <a:ext uri="{FF2B5EF4-FFF2-40B4-BE49-F238E27FC236}">
                  <a16:creationId xmlns:a16="http://schemas.microsoft.com/office/drawing/2014/main" id="{2634D9EB-468C-1DDF-6AEC-339B85DF7806}"/>
                </a:ext>
              </a:extLst>
            </p:cNvPr>
            <p:cNvSpPr>
              <a:spLocks noChangeArrowheads="1"/>
            </p:cNvSpPr>
            <p:nvPr/>
          </p:nvSpPr>
          <p:spPr bwMode="auto">
            <a:xfrm>
              <a:off x="2204" y="2238"/>
              <a:ext cx="1200" cy="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eaLnBrk="1" hangingPunct="1">
                <a:spcBef>
                  <a:spcPct val="0"/>
                </a:spcBef>
                <a:buClrTx/>
                <a:buFontTx/>
                <a:buNone/>
                <a:defRPr/>
              </a:pPr>
              <a:r>
                <a:rPr lang="de-DE" altLang="de-DE" sz="1989">
                  <a:solidFill>
                    <a:schemeClr val="bg1"/>
                  </a:solidFill>
                  <a:ea typeface="Arial" charset="0"/>
                </a:rPr>
                <a:t>ARTERIOSKLEROSE</a:t>
              </a:r>
            </a:p>
          </p:txBody>
        </p:sp>
        <p:sp>
          <p:nvSpPr>
            <p:cNvPr id="34" name="Line 33">
              <a:extLst>
                <a:ext uri="{FF2B5EF4-FFF2-40B4-BE49-F238E27FC236}">
                  <a16:creationId xmlns:a16="http://schemas.microsoft.com/office/drawing/2014/main" id="{C8AEEFCA-EEDB-144F-C371-3957D8180D2C}"/>
                </a:ext>
              </a:extLst>
            </p:cNvPr>
            <p:cNvSpPr>
              <a:spLocks noChangeShapeType="1"/>
            </p:cNvSpPr>
            <p:nvPr/>
          </p:nvSpPr>
          <p:spPr bwMode="auto">
            <a:xfrm flipH="1" flipV="1">
              <a:off x="1016" y="1476"/>
              <a:ext cx="1403" cy="589"/>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grpSp>
    </p:spTree>
    <p:extLst>
      <p:ext uri="{BB962C8B-B14F-4D97-AF65-F5344CB8AC3E}">
        <p14:creationId xmlns:p14="http://schemas.microsoft.com/office/powerpoint/2010/main" val="25414307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B21CB7F-8CA8-A291-BB90-A5B1866CD8F3}"/>
              </a:ext>
            </a:extLst>
          </p:cNvPr>
          <p:cNvSpPr>
            <a:spLocks noGrp="1"/>
          </p:cNvSpPr>
          <p:nvPr>
            <p:ph type="title"/>
          </p:nvPr>
        </p:nvSpPr>
        <p:spPr/>
        <p:txBody>
          <a:bodyPr/>
          <a:lstStyle/>
          <a:p>
            <a:r>
              <a:rPr lang="de-DE" altLang="de-DE" dirty="0"/>
              <a:t> Übergewicht und Diabetes </a:t>
            </a:r>
            <a:endParaRPr lang="de-DE" dirty="0"/>
          </a:p>
        </p:txBody>
      </p:sp>
      <p:sp>
        <p:nvSpPr>
          <p:cNvPr id="3" name="Fußzeilenplatzhalter 2">
            <a:extLst>
              <a:ext uri="{FF2B5EF4-FFF2-40B4-BE49-F238E27FC236}">
                <a16:creationId xmlns:a16="http://schemas.microsoft.com/office/drawing/2014/main" id="{41D28C12-0A00-4501-AE52-9963D0692CE6}"/>
              </a:ext>
            </a:extLst>
          </p:cNvPr>
          <p:cNvSpPr>
            <a:spLocks noGrp="1"/>
          </p:cNvSpPr>
          <p:nvPr>
            <p:ph type="ftr" sz="quarter" idx="11"/>
          </p:nvPr>
        </p:nvSpPr>
        <p:spPr/>
        <p:txBody>
          <a:bodyPr/>
          <a:lstStyle/>
          <a:p>
            <a:r>
              <a:rPr lang="en-US"/>
              <a:t>Stand: April 2024 © DGPR</a:t>
            </a:r>
          </a:p>
        </p:txBody>
      </p:sp>
      <p:sp>
        <p:nvSpPr>
          <p:cNvPr id="4" name="Foliennummernplatzhalter 3">
            <a:extLst>
              <a:ext uri="{FF2B5EF4-FFF2-40B4-BE49-F238E27FC236}">
                <a16:creationId xmlns:a16="http://schemas.microsoft.com/office/drawing/2014/main" id="{93140608-214A-F1BF-A451-F63B05AFE204}"/>
              </a:ext>
            </a:extLst>
          </p:cNvPr>
          <p:cNvSpPr>
            <a:spLocks noGrp="1"/>
          </p:cNvSpPr>
          <p:nvPr>
            <p:ph type="sldNum" sz="quarter" idx="12"/>
          </p:nvPr>
        </p:nvSpPr>
        <p:spPr/>
        <p:txBody>
          <a:bodyPr/>
          <a:lstStyle/>
          <a:p>
            <a:fld id="{CED527BF-6CC1-4777-B09F-C5F9542AD517}" type="slidenum">
              <a:rPr lang="de-DE" altLang="de-DE" smtClean="0"/>
              <a:pPr/>
              <a:t>25</a:t>
            </a:fld>
            <a:endParaRPr lang="de-DE" altLang="de-DE"/>
          </a:p>
        </p:txBody>
      </p:sp>
      <p:sp>
        <p:nvSpPr>
          <p:cNvPr id="5" name="Line 5">
            <a:extLst>
              <a:ext uri="{FF2B5EF4-FFF2-40B4-BE49-F238E27FC236}">
                <a16:creationId xmlns:a16="http://schemas.microsoft.com/office/drawing/2014/main" id="{966A6B00-3CD8-09F1-C0D0-AF6DB0CF8AB8}"/>
              </a:ext>
            </a:extLst>
          </p:cNvPr>
          <p:cNvSpPr>
            <a:spLocks noChangeShapeType="1"/>
          </p:cNvSpPr>
          <p:nvPr/>
        </p:nvSpPr>
        <p:spPr bwMode="auto">
          <a:xfrm>
            <a:off x="4549775" y="3062288"/>
            <a:ext cx="0" cy="432911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6" name="Text Box 26">
            <a:extLst>
              <a:ext uri="{FF2B5EF4-FFF2-40B4-BE49-F238E27FC236}">
                <a16:creationId xmlns:a16="http://schemas.microsoft.com/office/drawing/2014/main" id="{A25E80F2-A469-5747-A3C5-A9049A515C2C}"/>
              </a:ext>
            </a:extLst>
          </p:cNvPr>
          <p:cNvSpPr txBox="1">
            <a:spLocks noChangeArrowheads="1"/>
          </p:cNvSpPr>
          <p:nvPr/>
        </p:nvSpPr>
        <p:spPr bwMode="auto">
          <a:xfrm>
            <a:off x="5154614" y="3797301"/>
            <a:ext cx="7793037" cy="44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Bef>
                <a:spcPct val="50000"/>
              </a:spcBef>
              <a:spcAft>
                <a:spcPct val="0"/>
              </a:spcAft>
              <a:buClrTx/>
              <a:buSzTx/>
              <a:buFontTx/>
              <a:buNone/>
              <a:defRPr/>
            </a:pPr>
            <a:r>
              <a:rPr lang="de-DE" altLang="de-DE" sz="2200" i="1" dirty="0">
                <a:solidFill>
                  <a:schemeClr val="tx1"/>
                </a:solidFill>
              </a:rPr>
              <a:t>(</a:t>
            </a:r>
            <a:r>
              <a:rPr lang="de-DE" altLang="de-DE" sz="2200" i="1" dirty="0" err="1">
                <a:solidFill>
                  <a:schemeClr val="tx1"/>
                </a:solidFill>
              </a:rPr>
              <a:t>Nurses</a:t>
            </a:r>
            <a:r>
              <a:rPr lang="de-DE" altLang="de-DE" sz="2200" i="1" dirty="0">
                <a:solidFill>
                  <a:schemeClr val="tx1"/>
                </a:solidFill>
              </a:rPr>
              <a:t>´ Health Study – 8 Jahre, n = 114.000)</a:t>
            </a:r>
            <a:endParaRPr lang="de-DE" altLang="de-DE" sz="3400" i="1" dirty="0">
              <a:solidFill>
                <a:schemeClr val="tx1"/>
              </a:solidFill>
            </a:endParaRPr>
          </a:p>
        </p:txBody>
      </p:sp>
      <p:grpSp>
        <p:nvGrpSpPr>
          <p:cNvPr id="7" name="Gruppieren 1">
            <a:extLst>
              <a:ext uri="{FF2B5EF4-FFF2-40B4-BE49-F238E27FC236}">
                <a16:creationId xmlns:a16="http://schemas.microsoft.com/office/drawing/2014/main" id="{DEAD8AFA-20CE-7F4B-6C66-F8D2639E2F45}"/>
              </a:ext>
            </a:extLst>
          </p:cNvPr>
          <p:cNvGrpSpPr>
            <a:grpSpLocks/>
          </p:cNvGrpSpPr>
          <p:nvPr/>
        </p:nvGrpSpPr>
        <p:grpSpPr bwMode="auto">
          <a:xfrm>
            <a:off x="2952750" y="2925764"/>
            <a:ext cx="11042650" cy="5437187"/>
            <a:chOff x="790575" y="2365375"/>
            <a:chExt cx="11042650" cy="5437188"/>
          </a:xfrm>
        </p:grpSpPr>
        <p:sp>
          <p:nvSpPr>
            <p:cNvPr id="8" name="Text Box 3">
              <a:extLst>
                <a:ext uri="{FF2B5EF4-FFF2-40B4-BE49-F238E27FC236}">
                  <a16:creationId xmlns:a16="http://schemas.microsoft.com/office/drawing/2014/main" id="{73F06204-24DE-B12B-EC36-75796799CAE3}"/>
                </a:ext>
              </a:extLst>
            </p:cNvPr>
            <p:cNvSpPr txBox="1">
              <a:spLocks noChangeArrowheads="1"/>
            </p:cNvSpPr>
            <p:nvPr/>
          </p:nvSpPr>
          <p:spPr bwMode="auto">
            <a:xfrm>
              <a:off x="1808163" y="2451100"/>
              <a:ext cx="900112" cy="4618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eaLnBrk="1" hangingPunct="1">
                <a:spcBef>
                  <a:spcPct val="50000"/>
                </a:spcBef>
                <a:buClrTx/>
                <a:buFontTx/>
                <a:buNone/>
                <a:defRPr/>
              </a:pPr>
              <a:r>
                <a:rPr lang="de-DE" altLang="de-DE" sz="2557">
                  <a:latin typeface="Arial" charset="0"/>
                  <a:ea typeface="Arial" charset="0"/>
                </a:rPr>
                <a:t>70-</a:t>
              </a:r>
            </a:p>
            <a:p>
              <a:pPr eaLnBrk="1" hangingPunct="1">
                <a:spcBef>
                  <a:spcPct val="50000"/>
                </a:spcBef>
                <a:buClrTx/>
                <a:buFontTx/>
                <a:buNone/>
                <a:defRPr/>
              </a:pPr>
              <a:r>
                <a:rPr lang="de-DE" altLang="de-DE" sz="2557">
                  <a:latin typeface="Arial" charset="0"/>
                  <a:ea typeface="Arial" charset="0"/>
                </a:rPr>
                <a:t>60-</a:t>
              </a:r>
            </a:p>
            <a:p>
              <a:pPr eaLnBrk="1" hangingPunct="1">
                <a:spcBef>
                  <a:spcPct val="50000"/>
                </a:spcBef>
                <a:buClrTx/>
                <a:buFontTx/>
                <a:buNone/>
                <a:defRPr/>
              </a:pPr>
              <a:r>
                <a:rPr lang="de-DE" altLang="de-DE" sz="2557">
                  <a:latin typeface="Arial" charset="0"/>
                  <a:ea typeface="Arial" charset="0"/>
                </a:rPr>
                <a:t>50-</a:t>
              </a:r>
            </a:p>
            <a:p>
              <a:pPr eaLnBrk="1" hangingPunct="1">
                <a:spcBef>
                  <a:spcPct val="50000"/>
                </a:spcBef>
                <a:buClrTx/>
                <a:buFontTx/>
                <a:buNone/>
                <a:defRPr/>
              </a:pPr>
              <a:r>
                <a:rPr lang="de-DE" altLang="de-DE" sz="2557">
                  <a:latin typeface="Arial" charset="0"/>
                  <a:ea typeface="Arial" charset="0"/>
                </a:rPr>
                <a:t>40-</a:t>
              </a:r>
            </a:p>
            <a:p>
              <a:pPr eaLnBrk="1" hangingPunct="1">
                <a:spcBef>
                  <a:spcPct val="50000"/>
                </a:spcBef>
                <a:buClrTx/>
                <a:buFontTx/>
                <a:buNone/>
                <a:defRPr/>
              </a:pPr>
              <a:r>
                <a:rPr lang="de-DE" altLang="de-DE" sz="2557">
                  <a:latin typeface="Arial" charset="0"/>
                  <a:ea typeface="Arial" charset="0"/>
                </a:rPr>
                <a:t>30-</a:t>
              </a:r>
            </a:p>
            <a:p>
              <a:pPr eaLnBrk="1" hangingPunct="1">
                <a:spcBef>
                  <a:spcPct val="50000"/>
                </a:spcBef>
                <a:buClrTx/>
                <a:buFontTx/>
                <a:buNone/>
                <a:defRPr/>
              </a:pPr>
              <a:r>
                <a:rPr lang="de-DE" altLang="de-DE" sz="2557">
                  <a:latin typeface="Arial" charset="0"/>
                  <a:ea typeface="Arial" charset="0"/>
                </a:rPr>
                <a:t>20-</a:t>
              </a:r>
            </a:p>
            <a:p>
              <a:pPr eaLnBrk="1" hangingPunct="1">
                <a:spcBef>
                  <a:spcPct val="50000"/>
                </a:spcBef>
                <a:buClrTx/>
                <a:buFontTx/>
                <a:buNone/>
                <a:defRPr/>
              </a:pPr>
              <a:r>
                <a:rPr lang="de-DE" altLang="de-DE" sz="2557">
                  <a:latin typeface="Arial" charset="0"/>
                  <a:ea typeface="Arial" charset="0"/>
                </a:rPr>
                <a:t>10-</a:t>
              </a:r>
            </a:p>
            <a:p>
              <a:pPr eaLnBrk="1" hangingPunct="1">
                <a:spcBef>
                  <a:spcPct val="50000"/>
                </a:spcBef>
                <a:buClrTx/>
                <a:buFontTx/>
                <a:buNone/>
                <a:defRPr/>
              </a:pPr>
              <a:r>
                <a:rPr lang="de-DE" altLang="de-DE" sz="2557">
                  <a:latin typeface="Arial" charset="0"/>
                  <a:ea typeface="Arial" charset="0"/>
                </a:rPr>
                <a:t>  0-</a:t>
              </a:r>
            </a:p>
          </p:txBody>
        </p:sp>
        <p:sp>
          <p:nvSpPr>
            <p:cNvPr id="9" name="Text Box 4">
              <a:extLst>
                <a:ext uri="{FF2B5EF4-FFF2-40B4-BE49-F238E27FC236}">
                  <a16:creationId xmlns:a16="http://schemas.microsoft.com/office/drawing/2014/main" id="{19A666A5-A795-D70C-2182-7AB28F4965B8}"/>
                </a:ext>
              </a:extLst>
            </p:cNvPr>
            <p:cNvSpPr txBox="1">
              <a:spLocks noChangeArrowheads="1"/>
            </p:cNvSpPr>
            <p:nvPr/>
          </p:nvSpPr>
          <p:spPr bwMode="auto">
            <a:xfrm>
              <a:off x="2232025" y="6967538"/>
              <a:ext cx="9601200" cy="83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eaLnBrk="1" hangingPunct="1">
                <a:spcBef>
                  <a:spcPct val="50000"/>
                </a:spcBef>
                <a:buClrTx/>
                <a:buFontTx/>
                <a:buNone/>
                <a:defRPr/>
              </a:pPr>
              <a:r>
                <a:rPr lang="de-DE" altLang="de-DE" sz="2415">
                  <a:latin typeface="Arial" charset="0"/>
                  <a:ea typeface="Arial" charset="0"/>
                </a:rPr>
                <a:t>&lt;22   22   23   24   25   26   27   28   29   30   31   32   33   34  &gt;34 BMI (kg/m</a:t>
              </a:r>
              <a:r>
                <a:rPr lang="de-DE" altLang="de-DE" sz="2415" baseline="30000">
                  <a:latin typeface="Arial" charset="0"/>
                  <a:ea typeface="Arial" charset="0"/>
                </a:rPr>
                <a:t>2</a:t>
              </a:r>
              <a:r>
                <a:rPr lang="de-DE" altLang="de-DE" sz="2415">
                  <a:latin typeface="Arial" charset="0"/>
                  <a:ea typeface="Arial" charset="0"/>
                </a:rPr>
                <a:t>)</a:t>
              </a:r>
            </a:p>
          </p:txBody>
        </p:sp>
        <p:sp>
          <p:nvSpPr>
            <p:cNvPr id="10" name="Text Box 7">
              <a:extLst>
                <a:ext uri="{FF2B5EF4-FFF2-40B4-BE49-F238E27FC236}">
                  <a16:creationId xmlns:a16="http://schemas.microsoft.com/office/drawing/2014/main" id="{458D29C4-1C25-4A2C-A985-E28346E6E35E}"/>
                </a:ext>
              </a:extLst>
            </p:cNvPr>
            <p:cNvSpPr txBox="1">
              <a:spLocks noChangeArrowheads="1"/>
            </p:cNvSpPr>
            <p:nvPr/>
          </p:nvSpPr>
          <p:spPr bwMode="auto">
            <a:xfrm rot="16200000">
              <a:off x="-1401762" y="4557712"/>
              <a:ext cx="4870451"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algn="ctr" eaLnBrk="1" hangingPunct="1">
                <a:spcBef>
                  <a:spcPct val="50000"/>
                </a:spcBef>
                <a:buClrTx/>
                <a:buFontTx/>
                <a:buNone/>
                <a:defRPr/>
              </a:pPr>
              <a:r>
                <a:rPr lang="de-DE" altLang="de-DE" sz="2557">
                  <a:latin typeface="Arial" charset="0"/>
                  <a:ea typeface="Arial" charset="0"/>
                </a:rPr>
                <a:t>Relatives Risiko</a:t>
              </a:r>
            </a:p>
          </p:txBody>
        </p:sp>
        <p:sp>
          <p:nvSpPr>
            <p:cNvPr id="11" name="Rectangle 8">
              <a:extLst>
                <a:ext uri="{FF2B5EF4-FFF2-40B4-BE49-F238E27FC236}">
                  <a16:creationId xmlns:a16="http://schemas.microsoft.com/office/drawing/2014/main" id="{715DB33D-6799-649B-5211-322C2B08AB49}"/>
                </a:ext>
              </a:extLst>
            </p:cNvPr>
            <p:cNvSpPr>
              <a:spLocks noChangeArrowheads="1"/>
            </p:cNvSpPr>
            <p:nvPr/>
          </p:nvSpPr>
          <p:spPr bwMode="auto">
            <a:xfrm>
              <a:off x="2627313" y="6751638"/>
              <a:ext cx="296862" cy="107950"/>
            </a:xfrm>
            <a:prstGeom prst="rect">
              <a:avLst/>
            </a:prstGeom>
            <a:solidFill>
              <a:srgbClr val="FF66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12" name="Rectangle 9">
              <a:extLst>
                <a:ext uri="{FF2B5EF4-FFF2-40B4-BE49-F238E27FC236}">
                  <a16:creationId xmlns:a16="http://schemas.microsoft.com/office/drawing/2014/main" id="{B4B84323-0ADD-F37F-0D46-5734200A9F43}"/>
                </a:ext>
              </a:extLst>
            </p:cNvPr>
            <p:cNvSpPr>
              <a:spLocks noChangeArrowheads="1"/>
            </p:cNvSpPr>
            <p:nvPr/>
          </p:nvSpPr>
          <p:spPr bwMode="auto">
            <a:xfrm>
              <a:off x="3224213" y="6751638"/>
              <a:ext cx="300037" cy="107950"/>
            </a:xfrm>
            <a:prstGeom prst="rect">
              <a:avLst/>
            </a:prstGeom>
            <a:solidFill>
              <a:srgbClr val="FF66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13" name="Rectangle 10">
              <a:extLst>
                <a:ext uri="{FF2B5EF4-FFF2-40B4-BE49-F238E27FC236}">
                  <a16:creationId xmlns:a16="http://schemas.microsoft.com/office/drawing/2014/main" id="{8CDFE450-889C-A11D-AED5-EC394BA46717}"/>
                </a:ext>
              </a:extLst>
            </p:cNvPr>
            <p:cNvSpPr>
              <a:spLocks noChangeArrowheads="1"/>
            </p:cNvSpPr>
            <p:nvPr/>
          </p:nvSpPr>
          <p:spPr bwMode="auto">
            <a:xfrm>
              <a:off x="3792538" y="6751638"/>
              <a:ext cx="300037" cy="107950"/>
            </a:xfrm>
            <a:prstGeom prst="rect">
              <a:avLst/>
            </a:prstGeom>
            <a:solidFill>
              <a:srgbClr val="FF66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14" name="Rectangle 11">
              <a:extLst>
                <a:ext uri="{FF2B5EF4-FFF2-40B4-BE49-F238E27FC236}">
                  <a16:creationId xmlns:a16="http://schemas.microsoft.com/office/drawing/2014/main" id="{6B73D2BB-C7B0-0781-39C3-7F4C71A94762}"/>
                </a:ext>
              </a:extLst>
            </p:cNvPr>
            <p:cNvSpPr>
              <a:spLocks noChangeArrowheads="1"/>
            </p:cNvSpPr>
            <p:nvPr/>
          </p:nvSpPr>
          <p:spPr bwMode="auto">
            <a:xfrm>
              <a:off x="4392613" y="6642101"/>
              <a:ext cx="300037" cy="217487"/>
            </a:xfrm>
            <a:prstGeom prst="rect">
              <a:avLst/>
            </a:prstGeom>
            <a:solidFill>
              <a:srgbClr val="FF66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15" name="Rectangle 12">
              <a:extLst>
                <a:ext uri="{FF2B5EF4-FFF2-40B4-BE49-F238E27FC236}">
                  <a16:creationId xmlns:a16="http://schemas.microsoft.com/office/drawing/2014/main" id="{6AC33ABB-9F74-FB0F-9DD3-71154BD00C78}"/>
                </a:ext>
              </a:extLst>
            </p:cNvPr>
            <p:cNvSpPr>
              <a:spLocks noChangeArrowheads="1"/>
            </p:cNvSpPr>
            <p:nvPr/>
          </p:nvSpPr>
          <p:spPr bwMode="auto">
            <a:xfrm>
              <a:off x="4992688" y="6534151"/>
              <a:ext cx="300037" cy="325437"/>
            </a:xfrm>
            <a:prstGeom prst="rect">
              <a:avLst/>
            </a:prstGeom>
            <a:solidFill>
              <a:srgbClr val="FF66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16" name="Rectangle 13">
              <a:extLst>
                <a:ext uri="{FF2B5EF4-FFF2-40B4-BE49-F238E27FC236}">
                  <a16:creationId xmlns:a16="http://schemas.microsoft.com/office/drawing/2014/main" id="{D431F0FA-AFCD-6012-A1C2-BD4B623E42BA}"/>
                </a:ext>
              </a:extLst>
            </p:cNvPr>
            <p:cNvSpPr>
              <a:spLocks noChangeArrowheads="1"/>
            </p:cNvSpPr>
            <p:nvPr/>
          </p:nvSpPr>
          <p:spPr bwMode="auto">
            <a:xfrm>
              <a:off x="5589588" y="6534151"/>
              <a:ext cx="300037" cy="325437"/>
            </a:xfrm>
            <a:prstGeom prst="rect">
              <a:avLst/>
            </a:prstGeom>
            <a:solidFill>
              <a:srgbClr val="FF66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17" name="Rectangle 14">
              <a:extLst>
                <a:ext uri="{FF2B5EF4-FFF2-40B4-BE49-F238E27FC236}">
                  <a16:creationId xmlns:a16="http://schemas.microsoft.com/office/drawing/2014/main" id="{D1B20850-6B36-AFA5-ADA1-D9C83E18F3D9}"/>
                </a:ext>
              </a:extLst>
            </p:cNvPr>
            <p:cNvSpPr>
              <a:spLocks noChangeArrowheads="1"/>
            </p:cNvSpPr>
            <p:nvPr/>
          </p:nvSpPr>
          <p:spPr bwMode="auto">
            <a:xfrm>
              <a:off x="6175375" y="6426201"/>
              <a:ext cx="300038" cy="433387"/>
            </a:xfrm>
            <a:prstGeom prst="rect">
              <a:avLst/>
            </a:prstGeom>
            <a:solidFill>
              <a:srgbClr val="FF66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18" name="Rectangle 15">
              <a:extLst>
                <a:ext uri="{FF2B5EF4-FFF2-40B4-BE49-F238E27FC236}">
                  <a16:creationId xmlns:a16="http://schemas.microsoft.com/office/drawing/2014/main" id="{BE0C693F-88B6-46D2-99A4-9B26ABBBA039}"/>
                </a:ext>
              </a:extLst>
            </p:cNvPr>
            <p:cNvSpPr>
              <a:spLocks noChangeArrowheads="1"/>
            </p:cNvSpPr>
            <p:nvPr/>
          </p:nvSpPr>
          <p:spPr bwMode="auto">
            <a:xfrm>
              <a:off x="6775450" y="6318251"/>
              <a:ext cx="300038" cy="541337"/>
            </a:xfrm>
            <a:prstGeom prst="rect">
              <a:avLst/>
            </a:prstGeom>
            <a:solidFill>
              <a:srgbClr val="FF66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19" name="Rectangle 16">
              <a:extLst>
                <a:ext uri="{FF2B5EF4-FFF2-40B4-BE49-F238E27FC236}">
                  <a16:creationId xmlns:a16="http://schemas.microsoft.com/office/drawing/2014/main" id="{BD91DA06-CD1E-E21D-B7D4-98069F485BFE}"/>
                </a:ext>
              </a:extLst>
            </p:cNvPr>
            <p:cNvSpPr>
              <a:spLocks noChangeArrowheads="1"/>
            </p:cNvSpPr>
            <p:nvPr/>
          </p:nvSpPr>
          <p:spPr bwMode="auto">
            <a:xfrm>
              <a:off x="7370763" y="6102351"/>
              <a:ext cx="300037" cy="757237"/>
            </a:xfrm>
            <a:prstGeom prst="rect">
              <a:avLst/>
            </a:prstGeom>
            <a:solidFill>
              <a:srgbClr val="FF66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20" name="Rectangle 17">
              <a:extLst>
                <a:ext uri="{FF2B5EF4-FFF2-40B4-BE49-F238E27FC236}">
                  <a16:creationId xmlns:a16="http://schemas.microsoft.com/office/drawing/2014/main" id="{62D9C088-8727-52E7-844E-482D4D840EF5}"/>
                </a:ext>
              </a:extLst>
            </p:cNvPr>
            <p:cNvSpPr>
              <a:spLocks noChangeArrowheads="1"/>
            </p:cNvSpPr>
            <p:nvPr/>
          </p:nvSpPr>
          <p:spPr bwMode="auto">
            <a:xfrm>
              <a:off x="7956550" y="5776913"/>
              <a:ext cx="298450" cy="1082675"/>
            </a:xfrm>
            <a:prstGeom prst="rect">
              <a:avLst/>
            </a:prstGeom>
            <a:solidFill>
              <a:srgbClr val="FF66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21" name="Rectangle 18">
              <a:extLst>
                <a:ext uri="{FF2B5EF4-FFF2-40B4-BE49-F238E27FC236}">
                  <a16:creationId xmlns:a16="http://schemas.microsoft.com/office/drawing/2014/main" id="{C45406D8-20A3-1EFF-1151-74214F187ECC}"/>
                </a:ext>
              </a:extLst>
            </p:cNvPr>
            <p:cNvSpPr>
              <a:spLocks noChangeArrowheads="1"/>
            </p:cNvSpPr>
            <p:nvPr/>
          </p:nvSpPr>
          <p:spPr bwMode="auto">
            <a:xfrm>
              <a:off x="8555038" y="5235576"/>
              <a:ext cx="300037" cy="1624012"/>
            </a:xfrm>
            <a:prstGeom prst="rect">
              <a:avLst/>
            </a:prstGeom>
            <a:solidFill>
              <a:srgbClr val="FF66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22" name="Rectangle 19">
              <a:extLst>
                <a:ext uri="{FF2B5EF4-FFF2-40B4-BE49-F238E27FC236}">
                  <a16:creationId xmlns:a16="http://schemas.microsoft.com/office/drawing/2014/main" id="{3F2045D3-438A-A1C9-BFCB-8FF54A50E369}"/>
                </a:ext>
              </a:extLst>
            </p:cNvPr>
            <p:cNvSpPr>
              <a:spLocks noChangeArrowheads="1"/>
            </p:cNvSpPr>
            <p:nvPr/>
          </p:nvSpPr>
          <p:spPr bwMode="auto">
            <a:xfrm>
              <a:off x="9155113" y="4911725"/>
              <a:ext cx="300037" cy="1947862"/>
            </a:xfrm>
            <a:prstGeom prst="rect">
              <a:avLst/>
            </a:prstGeom>
            <a:solidFill>
              <a:srgbClr val="FF66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23" name="Rectangle 20">
              <a:extLst>
                <a:ext uri="{FF2B5EF4-FFF2-40B4-BE49-F238E27FC236}">
                  <a16:creationId xmlns:a16="http://schemas.microsoft.com/office/drawing/2014/main" id="{06D69D3D-C7A9-D4FB-89B0-716323D66D02}"/>
                </a:ext>
              </a:extLst>
            </p:cNvPr>
            <p:cNvSpPr>
              <a:spLocks noChangeArrowheads="1"/>
            </p:cNvSpPr>
            <p:nvPr/>
          </p:nvSpPr>
          <p:spPr bwMode="auto">
            <a:xfrm>
              <a:off x="9767888" y="4586287"/>
              <a:ext cx="300037" cy="2273300"/>
            </a:xfrm>
            <a:prstGeom prst="rect">
              <a:avLst/>
            </a:prstGeom>
            <a:solidFill>
              <a:srgbClr val="FF66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24" name="Rectangle 21">
              <a:extLst>
                <a:ext uri="{FF2B5EF4-FFF2-40B4-BE49-F238E27FC236}">
                  <a16:creationId xmlns:a16="http://schemas.microsoft.com/office/drawing/2014/main" id="{B45691EC-675C-A386-88E6-D363495A3CB7}"/>
                </a:ext>
              </a:extLst>
            </p:cNvPr>
            <p:cNvSpPr>
              <a:spLocks noChangeArrowheads="1"/>
            </p:cNvSpPr>
            <p:nvPr/>
          </p:nvSpPr>
          <p:spPr bwMode="auto">
            <a:xfrm>
              <a:off x="10367963" y="3503612"/>
              <a:ext cx="300037" cy="3355976"/>
            </a:xfrm>
            <a:prstGeom prst="rect">
              <a:avLst/>
            </a:prstGeom>
            <a:solidFill>
              <a:srgbClr val="FF66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25" name="Rectangle 22">
              <a:extLst>
                <a:ext uri="{FF2B5EF4-FFF2-40B4-BE49-F238E27FC236}">
                  <a16:creationId xmlns:a16="http://schemas.microsoft.com/office/drawing/2014/main" id="{098A77A7-419F-945D-581E-8ACE226486D3}"/>
                </a:ext>
              </a:extLst>
            </p:cNvPr>
            <p:cNvSpPr>
              <a:spLocks noChangeArrowheads="1"/>
            </p:cNvSpPr>
            <p:nvPr/>
          </p:nvSpPr>
          <p:spPr bwMode="auto">
            <a:xfrm>
              <a:off x="10980738" y="2746375"/>
              <a:ext cx="300037" cy="4113213"/>
            </a:xfrm>
            <a:prstGeom prst="rect">
              <a:avLst/>
            </a:prstGeom>
            <a:solidFill>
              <a:srgbClr val="FF66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26" name="Line 6">
              <a:extLst>
                <a:ext uri="{FF2B5EF4-FFF2-40B4-BE49-F238E27FC236}">
                  <a16:creationId xmlns:a16="http://schemas.microsoft.com/office/drawing/2014/main" id="{A2ADC01C-F2A7-BD0A-FBF9-9D4C666A0C67}"/>
                </a:ext>
              </a:extLst>
            </p:cNvPr>
            <p:cNvSpPr>
              <a:spLocks noChangeShapeType="1"/>
            </p:cNvSpPr>
            <p:nvPr/>
          </p:nvSpPr>
          <p:spPr bwMode="auto">
            <a:xfrm>
              <a:off x="2306638" y="6859588"/>
              <a:ext cx="919956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grpSp>
      <p:sp>
        <p:nvSpPr>
          <p:cNvPr id="29" name="Textfeld 28">
            <a:extLst>
              <a:ext uri="{FF2B5EF4-FFF2-40B4-BE49-F238E27FC236}">
                <a16:creationId xmlns:a16="http://schemas.microsoft.com/office/drawing/2014/main" id="{2D6F1AED-B1A6-18B2-4C34-1EAC718E009E}"/>
              </a:ext>
            </a:extLst>
          </p:cNvPr>
          <p:cNvSpPr txBox="1"/>
          <p:nvPr/>
        </p:nvSpPr>
        <p:spPr>
          <a:xfrm>
            <a:off x="4023995" y="8688665"/>
            <a:ext cx="2903220" cy="369332"/>
          </a:xfrm>
          <a:prstGeom prst="rect">
            <a:avLst/>
          </a:prstGeom>
          <a:noFill/>
        </p:spPr>
        <p:txBody>
          <a:bodyPr wrap="square">
            <a:spAutoFit/>
          </a:bodyPr>
          <a:lstStyle/>
          <a:p>
            <a:pPr algn="ctr" eaLnBrk="1" hangingPunct="1">
              <a:spcBef>
                <a:spcPct val="0"/>
              </a:spcBef>
              <a:buClrTx/>
              <a:buFontTx/>
              <a:buNone/>
              <a:defRPr/>
            </a:pPr>
            <a:r>
              <a:rPr lang="de-DE" altLang="de-DE" sz="1800" dirty="0">
                <a:solidFill>
                  <a:schemeClr val="bg2">
                    <a:lumMod val="25000"/>
                  </a:schemeClr>
                </a:solidFill>
                <a:latin typeface="Arial" charset="0"/>
                <a:ea typeface="Arial" charset="0"/>
              </a:rPr>
              <a:t>nach Colditz et al., 1990</a:t>
            </a:r>
          </a:p>
        </p:txBody>
      </p:sp>
    </p:spTree>
    <p:extLst>
      <p:ext uri="{BB962C8B-B14F-4D97-AF65-F5344CB8AC3E}">
        <p14:creationId xmlns:p14="http://schemas.microsoft.com/office/powerpoint/2010/main" val="9193261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995F4DC-CBD2-9237-B7CA-036C660FE811}"/>
              </a:ext>
            </a:extLst>
          </p:cNvPr>
          <p:cNvSpPr>
            <a:spLocks noGrp="1"/>
          </p:cNvSpPr>
          <p:nvPr>
            <p:ph type="title"/>
          </p:nvPr>
        </p:nvSpPr>
        <p:spPr/>
        <p:txBody>
          <a:bodyPr/>
          <a:lstStyle/>
          <a:p>
            <a:r>
              <a:rPr lang="de-DE" altLang="de-DE" sz="4400" dirty="0"/>
              <a:t>Ernährungsziel bei Typ-2-Diabetes</a:t>
            </a:r>
            <a:endParaRPr lang="de-DE" dirty="0"/>
          </a:p>
        </p:txBody>
      </p:sp>
      <p:sp>
        <p:nvSpPr>
          <p:cNvPr id="3" name="Fußzeilenplatzhalter 2">
            <a:extLst>
              <a:ext uri="{FF2B5EF4-FFF2-40B4-BE49-F238E27FC236}">
                <a16:creationId xmlns:a16="http://schemas.microsoft.com/office/drawing/2014/main" id="{7E48AC2A-97CD-7A9E-C61B-668408303582}"/>
              </a:ext>
            </a:extLst>
          </p:cNvPr>
          <p:cNvSpPr>
            <a:spLocks noGrp="1"/>
          </p:cNvSpPr>
          <p:nvPr>
            <p:ph type="ftr" sz="quarter" idx="11"/>
          </p:nvPr>
        </p:nvSpPr>
        <p:spPr/>
        <p:txBody>
          <a:bodyPr/>
          <a:lstStyle/>
          <a:p>
            <a:r>
              <a:rPr lang="en-US"/>
              <a:t>Stand: April 2024 © DGPR</a:t>
            </a:r>
          </a:p>
        </p:txBody>
      </p:sp>
      <p:sp>
        <p:nvSpPr>
          <p:cNvPr id="4" name="Foliennummernplatzhalter 3">
            <a:extLst>
              <a:ext uri="{FF2B5EF4-FFF2-40B4-BE49-F238E27FC236}">
                <a16:creationId xmlns:a16="http://schemas.microsoft.com/office/drawing/2014/main" id="{68990EF7-11C6-041A-29C2-5B4AA12DBACD}"/>
              </a:ext>
            </a:extLst>
          </p:cNvPr>
          <p:cNvSpPr>
            <a:spLocks noGrp="1"/>
          </p:cNvSpPr>
          <p:nvPr>
            <p:ph type="sldNum" sz="quarter" idx="12"/>
          </p:nvPr>
        </p:nvSpPr>
        <p:spPr/>
        <p:txBody>
          <a:bodyPr/>
          <a:lstStyle/>
          <a:p>
            <a:fld id="{CED527BF-6CC1-4777-B09F-C5F9542AD517}" type="slidenum">
              <a:rPr lang="de-DE" altLang="de-DE" smtClean="0"/>
              <a:pPr/>
              <a:t>26</a:t>
            </a:fld>
            <a:endParaRPr lang="de-DE" altLang="de-DE"/>
          </a:p>
        </p:txBody>
      </p:sp>
      <p:sp>
        <p:nvSpPr>
          <p:cNvPr id="6" name="Textfeld 5">
            <a:extLst>
              <a:ext uri="{FF2B5EF4-FFF2-40B4-BE49-F238E27FC236}">
                <a16:creationId xmlns:a16="http://schemas.microsoft.com/office/drawing/2014/main" id="{B7152E99-0D95-3BF7-FA61-B81379842E57}"/>
              </a:ext>
            </a:extLst>
          </p:cNvPr>
          <p:cNvSpPr txBox="1"/>
          <p:nvPr/>
        </p:nvSpPr>
        <p:spPr>
          <a:xfrm>
            <a:off x="1306830" y="1939739"/>
            <a:ext cx="8679180" cy="461665"/>
          </a:xfrm>
          <a:prstGeom prst="rect">
            <a:avLst/>
          </a:prstGeom>
          <a:noFill/>
        </p:spPr>
        <p:txBody>
          <a:bodyPr wrap="square">
            <a:spAutoFit/>
          </a:bodyPr>
          <a:lstStyle/>
          <a:p>
            <a:r>
              <a:rPr lang="de-DE" altLang="de-DE" sz="2400" dirty="0">
                <a:solidFill>
                  <a:schemeClr val="bg2">
                    <a:lumMod val="25000"/>
                  </a:schemeClr>
                </a:solidFill>
                <a:sym typeface="Wingdings" panose="05000000000000000000" pitchFamily="2" charset="2"/>
              </a:rPr>
              <a:t></a:t>
            </a:r>
            <a:r>
              <a:rPr lang="de-DE" altLang="de-DE" sz="2400" dirty="0">
                <a:solidFill>
                  <a:schemeClr val="bg2">
                    <a:lumMod val="25000"/>
                  </a:schemeClr>
                </a:solidFill>
              </a:rPr>
              <a:t>Normalgewicht und normaler Blutzucker</a:t>
            </a:r>
            <a:endParaRPr lang="de-DE" sz="2400" dirty="0">
              <a:solidFill>
                <a:schemeClr val="bg2">
                  <a:lumMod val="25000"/>
                </a:schemeClr>
              </a:solidFill>
            </a:endParaRPr>
          </a:p>
        </p:txBody>
      </p:sp>
      <p:sp>
        <p:nvSpPr>
          <p:cNvPr id="9" name="Rectangle 8">
            <a:extLst>
              <a:ext uri="{FF2B5EF4-FFF2-40B4-BE49-F238E27FC236}">
                <a16:creationId xmlns:a16="http://schemas.microsoft.com/office/drawing/2014/main" id="{8E27158C-C052-1053-2D88-2205BB7D3175}"/>
              </a:ext>
            </a:extLst>
          </p:cNvPr>
          <p:cNvSpPr txBox="1">
            <a:spLocks noChangeArrowheads="1"/>
          </p:cNvSpPr>
          <p:nvPr/>
        </p:nvSpPr>
        <p:spPr>
          <a:xfrm>
            <a:off x="1838790" y="2870698"/>
            <a:ext cx="14228524" cy="6351588"/>
          </a:xfrm>
          <a:prstGeom prst="rect">
            <a:avLst/>
          </a:prstGeom>
        </p:spPr>
        <p:txBody>
          <a:bodyPr vert="horz" lIns="91440" tIns="45720" rIns="91440" bIns="45720" rtlCol="0">
            <a:normAutofit/>
          </a:bodyPr>
          <a:lstStyle>
            <a:lvl1pPr marL="324681" indent="-324681" algn="l" defTabSz="1298722" rtl="0" eaLnBrk="1" latinLnBrk="0" hangingPunct="1">
              <a:lnSpc>
                <a:spcPct val="90000"/>
              </a:lnSpc>
              <a:spcBef>
                <a:spcPts val="142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1pPr>
            <a:lvl2pPr marL="974042" indent="-324681" algn="l" defTabSz="1298722" rtl="0" eaLnBrk="1" latinLnBrk="0" hangingPunct="1">
              <a:lnSpc>
                <a:spcPct val="90000"/>
              </a:lnSpc>
              <a:spcBef>
                <a:spcPts val="710"/>
              </a:spcBef>
              <a:buFont typeface="Arial" panose="020B0604020202020204" pitchFamily="34" charset="0"/>
              <a:buChar char="•"/>
              <a:defRPr sz="3409" kern="1200">
                <a:solidFill>
                  <a:schemeClr val="tx1"/>
                </a:solidFill>
                <a:latin typeface="Arial" panose="020B0604020202020204" pitchFamily="34" charset="0"/>
                <a:ea typeface="+mn-ea"/>
                <a:cs typeface="Arial" panose="020B0604020202020204" pitchFamily="34" charset="0"/>
              </a:defRPr>
            </a:lvl2pPr>
            <a:lvl3pPr marL="1623403" indent="-324681" algn="l" defTabSz="1298722" rtl="0" eaLnBrk="1" latinLnBrk="0" hangingPunct="1">
              <a:lnSpc>
                <a:spcPct val="90000"/>
              </a:lnSpc>
              <a:spcBef>
                <a:spcPts val="710"/>
              </a:spcBef>
              <a:buFont typeface="Arial" panose="020B0604020202020204" pitchFamily="34" charset="0"/>
              <a:buChar char="•"/>
              <a:defRPr sz="2841" kern="1200">
                <a:solidFill>
                  <a:schemeClr val="tx1"/>
                </a:solidFill>
                <a:latin typeface="Arial" panose="020B0604020202020204" pitchFamily="34" charset="0"/>
                <a:ea typeface="+mn-ea"/>
                <a:cs typeface="Arial" panose="020B0604020202020204" pitchFamily="34" charset="0"/>
              </a:defRPr>
            </a:lvl3pPr>
            <a:lvl4pPr marL="2272764" indent="-324681" algn="l" defTabSz="1298722" rtl="0" eaLnBrk="1" latinLnBrk="0" hangingPunct="1">
              <a:lnSpc>
                <a:spcPct val="90000"/>
              </a:lnSpc>
              <a:spcBef>
                <a:spcPts val="710"/>
              </a:spcBef>
              <a:buFont typeface="Arial" panose="020B0604020202020204" pitchFamily="34" charset="0"/>
              <a:buChar char="•"/>
              <a:defRPr sz="2557" kern="1200">
                <a:solidFill>
                  <a:schemeClr val="tx1"/>
                </a:solidFill>
                <a:latin typeface="Arial" panose="020B0604020202020204" pitchFamily="34" charset="0"/>
                <a:ea typeface="+mn-ea"/>
                <a:cs typeface="Arial" panose="020B0604020202020204" pitchFamily="34" charset="0"/>
              </a:defRPr>
            </a:lvl4pPr>
            <a:lvl5pPr marL="2922125" indent="-324681" algn="l" defTabSz="1298722" rtl="0" eaLnBrk="1" latinLnBrk="0" hangingPunct="1">
              <a:lnSpc>
                <a:spcPct val="90000"/>
              </a:lnSpc>
              <a:spcBef>
                <a:spcPts val="710"/>
              </a:spcBef>
              <a:buFont typeface="Arial" panose="020B0604020202020204" pitchFamily="34" charset="0"/>
              <a:buChar char="•"/>
              <a:defRPr sz="2557" kern="1200">
                <a:solidFill>
                  <a:schemeClr val="tx1"/>
                </a:solidFill>
                <a:latin typeface="Arial" panose="020B0604020202020204" pitchFamily="34" charset="0"/>
                <a:ea typeface="+mn-ea"/>
                <a:cs typeface="Arial" panose="020B0604020202020204" pitchFamily="34" charset="0"/>
              </a:defRPr>
            </a:lvl5pPr>
            <a:lvl6pPr marL="3571486" indent="-324681" algn="l" defTabSz="1298722" rtl="0" eaLnBrk="1" latinLnBrk="0" hangingPunct="1">
              <a:lnSpc>
                <a:spcPct val="90000"/>
              </a:lnSpc>
              <a:spcBef>
                <a:spcPts val="710"/>
              </a:spcBef>
              <a:buFont typeface="Arial" panose="020B0604020202020204" pitchFamily="34" charset="0"/>
              <a:buChar char="•"/>
              <a:defRPr sz="2557" kern="1200">
                <a:solidFill>
                  <a:schemeClr val="tx1"/>
                </a:solidFill>
                <a:latin typeface="+mn-lt"/>
                <a:ea typeface="+mn-ea"/>
                <a:cs typeface="+mn-cs"/>
              </a:defRPr>
            </a:lvl6pPr>
            <a:lvl7pPr marL="4220848" indent="-324681" algn="l" defTabSz="1298722" rtl="0" eaLnBrk="1" latinLnBrk="0" hangingPunct="1">
              <a:lnSpc>
                <a:spcPct val="90000"/>
              </a:lnSpc>
              <a:spcBef>
                <a:spcPts val="710"/>
              </a:spcBef>
              <a:buFont typeface="Arial" panose="020B0604020202020204" pitchFamily="34" charset="0"/>
              <a:buChar char="•"/>
              <a:defRPr sz="2557" kern="1200">
                <a:solidFill>
                  <a:schemeClr val="tx1"/>
                </a:solidFill>
                <a:latin typeface="+mn-lt"/>
                <a:ea typeface="+mn-ea"/>
                <a:cs typeface="+mn-cs"/>
              </a:defRPr>
            </a:lvl7pPr>
            <a:lvl8pPr marL="4870209" indent="-324681" algn="l" defTabSz="1298722" rtl="0" eaLnBrk="1" latinLnBrk="0" hangingPunct="1">
              <a:lnSpc>
                <a:spcPct val="90000"/>
              </a:lnSpc>
              <a:spcBef>
                <a:spcPts val="710"/>
              </a:spcBef>
              <a:buFont typeface="Arial" panose="020B0604020202020204" pitchFamily="34" charset="0"/>
              <a:buChar char="•"/>
              <a:defRPr sz="2557" kern="1200">
                <a:solidFill>
                  <a:schemeClr val="tx1"/>
                </a:solidFill>
                <a:latin typeface="+mn-lt"/>
                <a:ea typeface="+mn-ea"/>
                <a:cs typeface="+mn-cs"/>
              </a:defRPr>
            </a:lvl8pPr>
            <a:lvl9pPr marL="5519570" indent="-324681" algn="l" defTabSz="1298722" rtl="0" eaLnBrk="1" latinLnBrk="0" hangingPunct="1">
              <a:lnSpc>
                <a:spcPct val="90000"/>
              </a:lnSpc>
              <a:spcBef>
                <a:spcPts val="710"/>
              </a:spcBef>
              <a:buFont typeface="Arial" panose="020B0604020202020204" pitchFamily="34" charset="0"/>
              <a:buChar char="•"/>
              <a:defRPr sz="2557" kern="1200">
                <a:solidFill>
                  <a:schemeClr val="tx1"/>
                </a:solidFill>
                <a:latin typeface="+mn-lt"/>
                <a:ea typeface="+mn-ea"/>
                <a:cs typeface="+mn-cs"/>
              </a:defRPr>
            </a:lvl9pPr>
          </a:lstStyle>
          <a:p>
            <a:pPr marL="571500" indent="-571500" fontAlgn="auto">
              <a:spcBef>
                <a:spcPct val="40000"/>
              </a:spcBef>
              <a:spcAft>
                <a:spcPts val="0"/>
              </a:spcAft>
              <a:buClr>
                <a:srgbClr val="FF0000"/>
              </a:buClr>
              <a:defRPr/>
            </a:pPr>
            <a:r>
              <a:rPr lang="de-DE" altLang="de-DE" sz="2600" dirty="0"/>
              <a:t>langkettige Kohlenhydrate bevorzugen (Ballaststoffe) </a:t>
            </a:r>
          </a:p>
          <a:p>
            <a:pPr marL="571500" indent="-571500" fontAlgn="auto">
              <a:spcBef>
                <a:spcPct val="40000"/>
              </a:spcBef>
              <a:spcAft>
                <a:spcPts val="0"/>
              </a:spcAft>
              <a:buClr>
                <a:srgbClr val="FF0000"/>
              </a:buClr>
              <a:defRPr/>
            </a:pPr>
            <a:r>
              <a:rPr lang="de-DE" altLang="de-DE" sz="2600" dirty="0"/>
              <a:t>Vorsicht bei Alkoholgenuss</a:t>
            </a:r>
            <a:br>
              <a:rPr lang="de-DE" altLang="de-DE" sz="2600" dirty="0"/>
            </a:br>
            <a:r>
              <a:rPr lang="de-DE" altLang="de-DE" sz="2600" dirty="0"/>
              <a:t>(Energie, Risiko der Unterzuckerung)</a:t>
            </a:r>
          </a:p>
          <a:p>
            <a:pPr marL="571500" indent="-571500" fontAlgn="auto">
              <a:spcBef>
                <a:spcPct val="40000"/>
              </a:spcBef>
              <a:spcAft>
                <a:spcPts val="0"/>
              </a:spcAft>
              <a:buClr>
                <a:srgbClr val="FF0000"/>
              </a:buClr>
              <a:defRPr/>
            </a:pPr>
            <a:r>
              <a:rPr lang="de-DE" altLang="de-DE" sz="2600" dirty="0"/>
              <a:t>täglich ausreichende Bewegung</a:t>
            </a:r>
          </a:p>
          <a:p>
            <a:pPr marL="571500" indent="-571500" fontAlgn="auto">
              <a:spcBef>
                <a:spcPct val="40000"/>
              </a:spcBef>
              <a:spcAft>
                <a:spcPts val="0"/>
              </a:spcAft>
              <a:buClr>
                <a:srgbClr val="FF0000"/>
              </a:buClr>
              <a:defRPr/>
            </a:pPr>
            <a:r>
              <a:rPr lang="de-DE" altLang="de-DE" sz="2600" dirty="0"/>
              <a:t>Zurückhaltung bei zuckerhaltigen Nahrungsmitteln</a:t>
            </a:r>
          </a:p>
          <a:p>
            <a:pPr marL="571500" indent="-571500" fontAlgn="auto">
              <a:spcBef>
                <a:spcPct val="40000"/>
              </a:spcBef>
              <a:spcAft>
                <a:spcPts val="0"/>
              </a:spcAft>
              <a:buClr>
                <a:srgbClr val="FF0000"/>
              </a:buClr>
              <a:defRPr/>
            </a:pPr>
            <a:r>
              <a:rPr lang="de-DE" altLang="de-DE" sz="2600" dirty="0"/>
              <a:t>Berechnung der Kohlenhydrate (KH) in Broteinheiten (BE) </a:t>
            </a:r>
            <a:r>
              <a:rPr lang="de-DE" altLang="de-DE" sz="2600" b="1" dirty="0">
                <a:solidFill>
                  <a:srgbClr val="FF0000"/>
                </a:solidFill>
              </a:rPr>
              <a:t>- nur bei Insulintherapie !</a:t>
            </a:r>
          </a:p>
          <a:p>
            <a:pPr marL="571500" indent="-571500" fontAlgn="auto">
              <a:spcBef>
                <a:spcPct val="40000"/>
              </a:spcBef>
              <a:spcAft>
                <a:spcPts val="0"/>
              </a:spcAft>
              <a:defRPr/>
            </a:pPr>
            <a:endParaRPr lang="de-DE" altLang="de-DE" sz="2600" b="1" dirty="0">
              <a:solidFill>
                <a:srgbClr val="FF0000"/>
              </a:solidFill>
            </a:endParaRPr>
          </a:p>
          <a:p>
            <a:pPr marL="571500" indent="-571500" fontAlgn="auto">
              <a:spcBef>
                <a:spcPct val="40000"/>
              </a:spcBef>
              <a:spcAft>
                <a:spcPts val="0"/>
              </a:spcAft>
              <a:defRPr/>
            </a:pPr>
            <a:r>
              <a:rPr lang="de-DE" altLang="de-DE" sz="2600" b="1" dirty="0">
                <a:solidFill>
                  <a:srgbClr val="FF0000"/>
                </a:solidFill>
              </a:rPr>
              <a:t>Empfehlung: Vor einer Ernährungsumstellung bitte den Arzt / Diabetologen ansprechen und ggf. eine Diätberatung bei einem Diätassistenten vereinbaren.</a:t>
            </a:r>
          </a:p>
          <a:p>
            <a:pPr marL="571500" indent="-571500" fontAlgn="auto">
              <a:spcBef>
                <a:spcPct val="40000"/>
              </a:spcBef>
              <a:spcAft>
                <a:spcPts val="0"/>
              </a:spcAft>
              <a:defRPr/>
            </a:pPr>
            <a:endParaRPr lang="de-DE" altLang="de-DE" sz="3600" dirty="0"/>
          </a:p>
        </p:txBody>
      </p:sp>
    </p:spTree>
    <p:extLst>
      <p:ext uri="{BB962C8B-B14F-4D97-AF65-F5344CB8AC3E}">
        <p14:creationId xmlns:p14="http://schemas.microsoft.com/office/powerpoint/2010/main" val="24963837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37B5D7F-6DBE-4FA0-2567-FED8D6C56941}"/>
              </a:ext>
            </a:extLst>
          </p:cNvPr>
          <p:cNvSpPr>
            <a:spLocks noGrp="1"/>
          </p:cNvSpPr>
          <p:nvPr>
            <p:ph type="title"/>
          </p:nvPr>
        </p:nvSpPr>
        <p:spPr/>
        <p:txBody>
          <a:bodyPr/>
          <a:lstStyle/>
          <a:p>
            <a:r>
              <a:rPr lang="de-DE" dirty="0"/>
              <a:t>Beeinflussbare Risikofaktoren</a:t>
            </a:r>
          </a:p>
        </p:txBody>
      </p:sp>
      <p:sp>
        <p:nvSpPr>
          <p:cNvPr id="3" name="Fußzeilenplatzhalter 2">
            <a:extLst>
              <a:ext uri="{FF2B5EF4-FFF2-40B4-BE49-F238E27FC236}">
                <a16:creationId xmlns:a16="http://schemas.microsoft.com/office/drawing/2014/main" id="{614C9DE9-B565-69E2-F47C-6B636D7BB922}"/>
              </a:ext>
            </a:extLst>
          </p:cNvPr>
          <p:cNvSpPr>
            <a:spLocks noGrp="1"/>
          </p:cNvSpPr>
          <p:nvPr>
            <p:ph type="ftr" sz="quarter" idx="11"/>
          </p:nvPr>
        </p:nvSpPr>
        <p:spPr/>
        <p:txBody>
          <a:bodyPr/>
          <a:lstStyle/>
          <a:p>
            <a:r>
              <a:rPr lang="en-US"/>
              <a:t>Stand: April 2024 © DGPR</a:t>
            </a:r>
          </a:p>
        </p:txBody>
      </p:sp>
      <p:sp>
        <p:nvSpPr>
          <p:cNvPr id="4" name="Foliennummernplatzhalter 3">
            <a:extLst>
              <a:ext uri="{FF2B5EF4-FFF2-40B4-BE49-F238E27FC236}">
                <a16:creationId xmlns:a16="http://schemas.microsoft.com/office/drawing/2014/main" id="{72BC6041-A0DB-E4D8-D154-48264A47D628}"/>
              </a:ext>
            </a:extLst>
          </p:cNvPr>
          <p:cNvSpPr>
            <a:spLocks noGrp="1"/>
          </p:cNvSpPr>
          <p:nvPr>
            <p:ph type="sldNum" sz="quarter" idx="12"/>
          </p:nvPr>
        </p:nvSpPr>
        <p:spPr/>
        <p:txBody>
          <a:bodyPr/>
          <a:lstStyle/>
          <a:p>
            <a:fld id="{CED527BF-6CC1-4777-B09F-C5F9542AD517}" type="slidenum">
              <a:rPr lang="de-DE" altLang="de-DE" smtClean="0"/>
              <a:pPr/>
              <a:t>27</a:t>
            </a:fld>
            <a:endParaRPr lang="de-DE" altLang="de-DE"/>
          </a:p>
        </p:txBody>
      </p:sp>
      <p:sp>
        <p:nvSpPr>
          <p:cNvPr id="5" name="Freeform 2">
            <a:extLst>
              <a:ext uri="{FF2B5EF4-FFF2-40B4-BE49-F238E27FC236}">
                <a16:creationId xmlns:a16="http://schemas.microsoft.com/office/drawing/2014/main" id="{164E9EB4-9866-FD86-599E-59B13F242200}"/>
              </a:ext>
            </a:extLst>
          </p:cNvPr>
          <p:cNvSpPr>
            <a:spLocks/>
          </p:cNvSpPr>
          <p:nvPr/>
        </p:nvSpPr>
        <p:spPr bwMode="auto">
          <a:xfrm>
            <a:off x="9267826" y="5445126"/>
            <a:ext cx="4829175" cy="2468563"/>
          </a:xfrm>
          <a:custGeom>
            <a:avLst/>
            <a:gdLst>
              <a:gd name="T0" fmla="*/ 2147483646 w 2142"/>
              <a:gd name="T1" fmla="*/ 2147483646 h 1095"/>
              <a:gd name="T2" fmla="*/ 2147483646 w 2142"/>
              <a:gd name="T3" fmla="*/ 2147483646 h 1095"/>
              <a:gd name="T4" fmla="*/ 2147483646 w 2142"/>
              <a:gd name="T5" fmla="*/ 2147483646 h 1095"/>
              <a:gd name="T6" fmla="*/ 2147483646 w 2142"/>
              <a:gd name="T7" fmla="*/ 2147483646 h 1095"/>
              <a:gd name="T8" fmla="*/ 2147483646 w 2142"/>
              <a:gd name="T9" fmla="*/ 2147483646 h 1095"/>
              <a:gd name="T10" fmla="*/ 2147483646 w 2142"/>
              <a:gd name="T11" fmla="*/ 2147483646 h 1095"/>
              <a:gd name="T12" fmla="*/ 2147483646 w 2142"/>
              <a:gd name="T13" fmla="*/ 2147483646 h 1095"/>
              <a:gd name="T14" fmla="*/ 2147483646 w 2142"/>
              <a:gd name="T15" fmla="*/ 2147483646 h 1095"/>
              <a:gd name="T16" fmla="*/ 2147483646 w 2142"/>
              <a:gd name="T17" fmla="*/ 2147483646 h 1095"/>
              <a:gd name="T18" fmla="*/ 2147483646 w 2142"/>
              <a:gd name="T19" fmla="*/ 2147483646 h 1095"/>
              <a:gd name="T20" fmla="*/ 2147483646 w 2142"/>
              <a:gd name="T21" fmla="*/ 2147483646 h 1095"/>
              <a:gd name="T22" fmla="*/ 2147483646 w 2142"/>
              <a:gd name="T23" fmla="*/ 2147483646 h 1095"/>
              <a:gd name="T24" fmla="*/ 2147483646 w 2142"/>
              <a:gd name="T25" fmla="*/ 2147483646 h 1095"/>
              <a:gd name="T26" fmla="*/ 2147483646 w 2142"/>
              <a:gd name="T27" fmla="*/ 2147483646 h 1095"/>
              <a:gd name="T28" fmla="*/ 2147483646 w 2142"/>
              <a:gd name="T29" fmla="*/ 2147483646 h 1095"/>
              <a:gd name="T30" fmla="*/ 0 w 2142"/>
              <a:gd name="T31" fmla="*/ 2147483646 h 1095"/>
              <a:gd name="T32" fmla="*/ 2147483646 w 2142"/>
              <a:gd name="T33" fmla="*/ 2147483646 h 1095"/>
              <a:gd name="T34" fmla="*/ 2147483646 w 2142"/>
              <a:gd name="T35" fmla="*/ 2147483646 h 1095"/>
              <a:gd name="T36" fmla="*/ 2147483646 w 2142"/>
              <a:gd name="T37" fmla="*/ 2147483646 h 1095"/>
              <a:gd name="T38" fmla="*/ 2147483646 w 2142"/>
              <a:gd name="T39" fmla="*/ 2147483646 h 1095"/>
              <a:gd name="T40" fmla="*/ 2147483646 w 2142"/>
              <a:gd name="T41" fmla="*/ 2147483646 h 1095"/>
              <a:gd name="T42" fmla="*/ 2147483646 w 2142"/>
              <a:gd name="T43" fmla="*/ 0 h 1095"/>
              <a:gd name="T44" fmla="*/ 2147483646 w 2142"/>
              <a:gd name="T45" fmla="*/ 2147483646 h 10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42" h="1095">
                <a:moveTo>
                  <a:pt x="2142" y="240"/>
                </a:moveTo>
                <a:lnTo>
                  <a:pt x="2118" y="294"/>
                </a:lnTo>
                <a:lnTo>
                  <a:pt x="2073" y="357"/>
                </a:lnTo>
                <a:lnTo>
                  <a:pt x="2013" y="444"/>
                </a:lnTo>
                <a:lnTo>
                  <a:pt x="1935" y="525"/>
                </a:lnTo>
                <a:lnTo>
                  <a:pt x="1842" y="612"/>
                </a:lnTo>
                <a:lnTo>
                  <a:pt x="1743" y="687"/>
                </a:lnTo>
                <a:lnTo>
                  <a:pt x="1665" y="738"/>
                </a:lnTo>
                <a:lnTo>
                  <a:pt x="1572" y="795"/>
                </a:lnTo>
                <a:lnTo>
                  <a:pt x="1425" y="873"/>
                </a:lnTo>
                <a:lnTo>
                  <a:pt x="1278" y="945"/>
                </a:lnTo>
                <a:lnTo>
                  <a:pt x="1161" y="984"/>
                </a:lnTo>
                <a:lnTo>
                  <a:pt x="1038" y="1029"/>
                </a:lnTo>
                <a:lnTo>
                  <a:pt x="933" y="1059"/>
                </a:lnTo>
                <a:lnTo>
                  <a:pt x="801" y="1095"/>
                </a:lnTo>
                <a:lnTo>
                  <a:pt x="0" y="252"/>
                </a:lnTo>
                <a:lnTo>
                  <a:pt x="75" y="237"/>
                </a:lnTo>
                <a:lnTo>
                  <a:pt x="189" y="195"/>
                </a:lnTo>
                <a:lnTo>
                  <a:pt x="276" y="147"/>
                </a:lnTo>
                <a:lnTo>
                  <a:pt x="336" y="96"/>
                </a:lnTo>
                <a:lnTo>
                  <a:pt x="378" y="54"/>
                </a:lnTo>
                <a:lnTo>
                  <a:pt x="408" y="0"/>
                </a:lnTo>
                <a:lnTo>
                  <a:pt x="2142" y="240"/>
                </a:lnTo>
                <a:close/>
              </a:path>
            </a:pathLst>
          </a:custGeom>
          <a:solidFill>
            <a:srgbClr val="8BBB8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 name="Freeform 3">
            <a:extLst>
              <a:ext uri="{FF2B5EF4-FFF2-40B4-BE49-F238E27FC236}">
                <a16:creationId xmlns:a16="http://schemas.microsoft.com/office/drawing/2014/main" id="{B176126C-4169-8C87-026B-8C37D7F6A05A}"/>
              </a:ext>
            </a:extLst>
          </p:cNvPr>
          <p:cNvSpPr>
            <a:spLocks/>
          </p:cNvSpPr>
          <p:nvPr/>
        </p:nvSpPr>
        <p:spPr bwMode="auto">
          <a:xfrm flipH="1">
            <a:off x="4484689" y="2347913"/>
            <a:ext cx="4173537" cy="2298700"/>
          </a:xfrm>
          <a:custGeom>
            <a:avLst/>
            <a:gdLst>
              <a:gd name="T0" fmla="*/ 2147483646 w 1851"/>
              <a:gd name="T1" fmla="*/ 2147483646 h 1020"/>
              <a:gd name="T2" fmla="*/ 2147483646 w 1851"/>
              <a:gd name="T3" fmla="*/ 2147483646 h 1020"/>
              <a:gd name="T4" fmla="*/ 2147483646 w 1851"/>
              <a:gd name="T5" fmla="*/ 2147483646 h 1020"/>
              <a:gd name="T6" fmla="*/ 2147483646 w 1851"/>
              <a:gd name="T7" fmla="*/ 2147483646 h 1020"/>
              <a:gd name="T8" fmla="*/ 2147483646 w 1851"/>
              <a:gd name="T9" fmla="*/ 2147483646 h 1020"/>
              <a:gd name="T10" fmla="*/ 2147483646 w 1851"/>
              <a:gd name="T11" fmla="*/ 2147483646 h 1020"/>
              <a:gd name="T12" fmla="*/ 2147483646 w 1851"/>
              <a:gd name="T13" fmla="*/ 2147483646 h 1020"/>
              <a:gd name="T14" fmla="*/ 2147483646 w 1851"/>
              <a:gd name="T15" fmla="*/ 2147483646 h 1020"/>
              <a:gd name="T16" fmla="*/ 2147483646 w 1851"/>
              <a:gd name="T17" fmla="*/ 2147483646 h 1020"/>
              <a:gd name="T18" fmla="*/ 2147483646 w 1851"/>
              <a:gd name="T19" fmla="*/ 2147483646 h 1020"/>
              <a:gd name="T20" fmla="*/ 2147483646 w 1851"/>
              <a:gd name="T21" fmla="*/ 2147483646 h 1020"/>
              <a:gd name="T22" fmla="*/ 2147483646 w 1851"/>
              <a:gd name="T23" fmla="*/ 2147483646 h 1020"/>
              <a:gd name="T24" fmla="*/ 0 w 1851"/>
              <a:gd name="T25" fmla="*/ 0 h 1020"/>
              <a:gd name="T26" fmla="*/ 2147483646 w 1851"/>
              <a:gd name="T27" fmla="*/ 2147483646 h 1020"/>
              <a:gd name="T28" fmla="*/ 2147483646 w 1851"/>
              <a:gd name="T29" fmla="*/ 2147483646 h 1020"/>
              <a:gd name="T30" fmla="*/ 2147483646 w 1851"/>
              <a:gd name="T31" fmla="*/ 2147483646 h 1020"/>
              <a:gd name="T32" fmla="*/ 2147483646 w 1851"/>
              <a:gd name="T33" fmla="*/ 2147483646 h 1020"/>
              <a:gd name="T34" fmla="*/ 2147483646 w 1851"/>
              <a:gd name="T35" fmla="*/ 2147483646 h 10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851" h="1020">
                <a:moveTo>
                  <a:pt x="465" y="1020"/>
                </a:moveTo>
                <a:lnTo>
                  <a:pt x="1851" y="438"/>
                </a:lnTo>
                <a:lnTo>
                  <a:pt x="1710" y="360"/>
                </a:lnTo>
                <a:lnTo>
                  <a:pt x="1518" y="273"/>
                </a:lnTo>
                <a:lnTo>
                  <a:pt x="1284" y="186"/>
                </a:lnTo>
                <a:lnTo>
                  <a:pt x="1056" y="126"/>
                </a:lnTo>
                <a:lnTo>
                  <a:pt x="852" y="81"/>
                </a:lnTo>
                <a:lnTo>
                  <a:pt x="657" y="45"/>
                </a:lnTo>
                <a:lnTo>
                  <a:pt x="525" y="30"/>
                </a:lnTo>
                <a:lnTo>
                  <a:pt x="378" y="21"/>
                </a:lnTo>
                <a:lnTo>
                  <a:pt x="273" y="9"/>
                </a:lnTo>
                <a:lnTo>
                  <a:pt x="150" y="6"/>
                </a:lnTo>
                <a:lnTo>
                  <a:pt x="0" y="0"/>
                </a:lnTo>
                <a:lnTo>
                  <a:pt x="3" y="930"/>
                </a:lnTo>
                <a:lnTo>
                  <a:pt x="114" y="936"/>
                </a:lnTo>
                <a:lnTo>
                  <a:pt x="240" y="951"/>
                </a:lnTo>
                <a:lnTo>
                  <a:pt x="354" y="975"/>
                </a:lnTo>
                <a:lnTo>
                  <a:pt x="465" y="1020"/>
                </a:lnTo>
                <a:close/>
              </a:path>
            </a:pathLst>
          </a:custGeom>
          <a:solidFill>
            <a:srgbClr val="FF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 name="Freeform 4">
            <a:extLst>
              <a:ext uri="{FF2B5EF4-FFF2-40B4-BE49-F238E27FC236}">
                <a16:creationId xmlns:a16="http://schemas.microsoft.com/office/drawing/2014/main" id="{187DE77C-6989-E9B2-BC96-B62044AF5468}"/>
              </a:ext>
            </a:extLst>
          </p:cNvPr>
          <p:cNvSpPr>
            <a:spLocks/>
          </p:cNvSpPr>
          <p:nvPr/>
        </p:nvSpPr>
        <p:spPr bwMode="auto">
          <a:xfrm>
            <a:off x="6229351" y="6013450"/>
            <a:ext cx="4843463" cy="2184400"/>
          </a:xfrm>
          <a:custGeom>
            <a:avLst/>
            <a:gdLst>
              <a:gd name="T0" fmla="*/ 2147483646 w 2148"/>
              <a:gd name="T1" fmla="*/ 0 h 969"/>
              <a:gd name="T2" fmla="*/ 2147483646 w 2148"/>
              <a:gd name="T3" fmla="*/ 2147483646 h 969"/>
              <a:gd name="T4" fmla="*/ 2147483646 w 2148"/>
              <a:gd name="T5" fmla="*/ 2147483646 h 969"/>
              <a:gd name="T6" fmla="*/ 2147483646 w 2148"/>
              <a:gd name="T7" fmla="*/ 2147483646 h 969"/>
              <a:gd name="T8" fmla="*/ 2147483646 w 2148"/>
              <a:gd name="T9" fmla="*/ 2147483646 h 969"/>
              <a:gd name="T10" fmla="*/ 2147483646 w 2148"/>
              <a:gd name="T11" fmla="*/ 2147483646 h 969"/>
              <a:gd name="T12" fmla="*/ 2147483646 w 2148"/>
              <a:gd name="T13" fmla="*/ 2147483646 h 969"/>
              <a:gd name="T14" fmla="*/ 2147483646 w 2148"/>
              <a:gd name="T15" fmla="*/ 2147483646 h 969"/>
              <a:gd name="T16" fmla="*/ 0 w 2148"/>
              <a:gd name="T17" fmla="*/ 2147483646 h 969"/>
              <a:gd name="T18" fmla="*/ 2147483646 w 2148"/>
              <a:gd name="T19" fmla="*/ 2147483646 h 969"/>
              <a:gd name="T20" fmla="*/ 2147483646 w 2148"/>
              <a:gd name="T21" fmla="*/ 2147483646 h 969"/>
              <a:gd name="T22" fmla="*/ 2147483646 w 2148"/>
              <a:gd name="T23" fmla="*/ 2147483646 h 969"/>
              <a:gd name="T24" fmla="*/ 2147483646 w 2148"/>
              <a:gd name="T25" fmla="*/ 2147483646 h 969"/>
              <a:gd name="T26" fmla="*/ 2147483646 w 2148"/>
              <a:gd name="T27" fmla="*/ 2147483646 h 969"/>
              <a:gd name="T28" fmla="*/ 2147483646 w 2148"/>
              <a:gd name="T29" fmla="*/ 2147483646 h 969"/>
              <a:gd name="T30" fmla="*/ 2147483646 w 2148"/>
              <a:gd name="T31" fmla="*/ 2147483646 h 969"/>
              <a:gd name="T32" fmla="*/ 2147483646 w 2148"/>
              <a:gd name="T33" fmla="*/ 2147483646 h 969"/>
              <a:gd name="T34" fmla="*/ 2147483646 w 2148"/>
              <a:gd name="T35" fmla="*/ 2147483646 h 969"/>
              <a:gd name="T36" fmla="*/ 2147483646 w 2148"/>
              <a:gd name="T37" fmla="*/ 2147483646 h 969"/>
              <a:gd name="T38" fmla="*/ 2147483646 w 2148"/>
              <a:gd name="T39" fmla="*/ 2147483646 h 969"/>
              <a:gd name="T40" fmla="*/ 2147483646 w 2148"/>
              <a:gd name="T41" fmla="*/ 2147483646 h 969"/>
              <a:gd name="T42" fmla="*/ 2147483646 w 2148"/>
              <a:gd name="T43" fmla="*/ 0 h 96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48" h="969">
                <a:moveTo>
                  <a:pt x="1344" y="0"/>
                </a:moveTo>
                <a:lnTo>
                  <a:pt x="1287" y="12"/>
                </a:lnTo>
                <a:lnTo>
                  <a:pt x="1206" y="24"/>
                </a:lnTo>
                <a:lnTo>
                  <a:pt x="1125" y="27"/>
                </a:lnTo>
                <a:lnTo>
                  <a:pt x="999" y="27"/>
                </a:lnTo>
                <a:lnTo>
                  <a:pt x="942" y="24"/>
                </a:lnTo>
                <a:lnTo>
                  <a:pt x="855" y="9"/>
                </a:lnTo>
                <a:lnTo>
                  <a:pt x="810" y="3"/>
                </a:lnTo>
                <a:lnTo>
                  <a:pt x="0" y="846"/>
                </a:lnTo>
                <a:lnTo>
                  <a:pt x="102" y="864"/>
                </a:lnTo>
                <a:lnTo>
                  <a:pt x="258" y="894"/>
                </a:lnTo>
                <a:lnTo>
                  <a:pt x="426" y="924"/>
                </a:lnTo>
                <a:lnTo>
                  <a:pt x="654" y="951"/>
                </a:lnTo>
                <a:lnTo>
                  <a:pt x="846" y="963"/>
                </a:lnTo>
                <a:lnTo>
                  <a:pt x="999" y="969"/>
                </a:lnTo>
                <a:lnTo>
                  <a:pt x="1260" y="966"/>
                </a:lnTo>
                <a:lnTo>
                  <a:pt x="1419" y="954"/>
                </a:lnTo>
                <a:lnTo>
                  <a:pt x="1605" y="942"/>
                </a:lnTo>
                <a:lnTo>
                  <a:pt x="1809" y="915"/>
                </a:lnTo>
                <a:lnTo>
                  <a:pt x="1974" y="882"/>
                </a:lnTo>
                <a:lnTo>
                  <a:pt x="2148" y="840"/>
                </a:lnTo>
                <a:lnTo>
                  <a:pt x="1344" y="0"/>
                </a:lnTo>
                <a:close/>
              </a:path>
            </a:pathLst>
          </a:custGeom>
          <a:solidFill>
            <a:srgbClr val="89ABDD"/>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8" name="Freeform 5">
            <a:extLst>
              <a:ext uri="{FF2B5EF4-FFF2-40B4-BE49-F238E27FC236}">
                <a16:creationId xmlns:a16="http://schemas.microsoft.com/office/drawing/2014/main" id="{70C12BC3-252B-AA02-4FDF-3847588B2B5A}"/>
              </a:ext>
            </a:extLst>
          </p:cNvPr>
          <p:cNvSpPr>
            <a:spLocks/>
          </p:cNvSpPr>
          <p:nvPr/>
        </p:nvSpPr>
        <p:spPr bwMode="auto">
          <a:xfrm>
            <a:off x="9705975" y="3335339"/>
            <a:ext cx="4559300" cy="2638425"/>
          </a:xfrm>
          <a:custGeom>
            <a:avLst/>
            <a:gdLst>
              <a:gd name="T0" fmla="*/ 2147483646 w 2022"/>
              <a:gd name="T1" fmla="*/ 2147483646 h 1170"/>
              <a:gd name="T2" fmla="*/ 2147483646 w 2022"/>
              <a:gd name="T3" fmla="*/ 2147483646 h 1170"/>
              <a:gd name="T4" fmla="*/ 2147483646 w 2022"/>
              <a:gd name="T5" fmla="*/ 2147483646 h 1170"/>
              <a:gd name="T6" fmla="*/ 2147483646 w 2022"/>
              <a:gd name="T7" fmla="*/ 2147483646 h 1170"/>
              <a:gd name="T8" fmla="*/ 2147483646 w 2022"/>
              <a:gd name="T9" fmla="*/ 2147483646 h 1170"/>
              <a:gd name="T10" fmla="*/ 2147483646 w 2022"/>
              <a:gd name="T11" fmla="*/ 2147483646 h 1170"/>
              <a:gd name="T12" fmla="*/ 2147483646 w 2022"/>
              <a:gd name="T13" fmla="*/ 2147483646 h 1170"/>
              <a:gd name="T14" fmla="*/ 2147483646 w 2022"/>
              <a:gd name="T15" fmla="*/ 2147483646 h 1170"/>
              <a:gd name="T16" fmla="*/ 2147483646 w 2022"/>
              <a:gd name="T17" fmla="*/ 2147483646 h 1170"/>
              <a:gd name="T18" fmla="*/ 2147483646 w 2022"/>
              <a:gd name="T19" fmla="*/ 2147483646 h 1170"/>
              <a:gd name="T20" fmla="*/ 2147483646 w 2022"/>
              <a:gd name="T21" fmla="*/ 2147483646 h 1170"/>
              <a:gd name="T22" fmla="*/ 2147483646 w 2022"/>
              <a:gd name="T23" fmla="*/ 2147483646 h 1170"/>
              <a:gd name="T24" fmla="*/ 2147483646 w 2022"/>
              <a:gd name="T25" fmla="*/ 2147483646 h 1170"/>
              <a:gd name="T26" fmla="*/ 2147483646 w 2022"/>
              <a:gd name="T27" fmla="*/ 2147483646 h 1170"/>
              <a:gd name="T28" fmla="*/ 2147483646 w 2022"/>
              <a:gd name="T29" fmla="*/ 2147483646 h 1170"/>
              <a:gd name="T30" fmla="*/ 2147483646 w 2022"/>
              <a:gd name="T31" fmla="*/ 2147483646 h 1170"/>
              <a:gd name="T32" fmla="*/ 2147483646 w 2022"/>
              <a:gd name="T33" fmla="*/ 2147483646 h 1170"/>
              <a:gd name="T34" fmla="*/ 2147483646 w 2022"/>
              <a:gd name="T35" fmla="*/ 2147483646 h 1170"/>
              <a:gd name="T36" fmla="*/ 2147483646 w 2022"/>
              <a:gd name="T37" fmla="*/ 0 h 1170"/>
              <a:gd name="T38" fmla="*/ 0 w 2022"/>
              <a:gd name="T39" fmla="*/ 2147483646 h 1170"/>
              <a:gd name="T40" fmla="*/ 2147483646 w 2022"/>
              <a:gd name="T41" fmla="*/ 2147483646 h 1170"/>
              <a:gd name="T42" fmla="*/ 2147483646 w 2022"/>
              <a:gd name="T43" fmla="*/ 2147483646 h 1170"/>
              <a:gd name="T44" fmla="*/ 2147483646 w 2022"/>
              <a:gd name="T45" fmla="*/ 2147483646 h 1170"/>
              <a:gd name="T46" fmla="*/ 2147483646 w 2022"/>
              <a:gd name="T47" fmla="*/ 2147483646 h 1170"/>
              <a:gd name="T48" fmla="*/ 2147483646 w 2022"/>
              <a:gd name="T49" fmla="*/ 2147483646 h 1170"/>
              <a:gd name="T50" fmla="*/ 2147483646 w 2022"/>
              <a:gd name="T51" fmla="*/ 2147483646 h 1170"/>
              <a:gd name="T52" fmla="*/ 2147483646 w 2022"/>
              <a:gd name="T53" fmla="*/ 2147483646 h 1170"/>
              <a:gd name="T54" fmla="*/ 2147483646 w 2022"/>
              <a:gd name="T55" fmla="*/ 2147483646 h 117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022" h="1170">
                <a:moveTo>
                  <a:pt x="222" y="936"/>
                </a:moveTo>
                <a:lnTo>
                  <a:pt x="1950" y="1170"/>
                </a:lnTo>
                <a:lnTo>
                  <a:pt x="2001" y="1050"/>
                </a:lnTo>
                <a:lnTo>
                  <a:pt x="2022" y="927"/>
                </a:lnTo>
                <a:lnTo>
                  <a:pt x="2022" y="819"/>
                </a:lnTo>
                <a:lnTo>
                  <a:pt x="2007" y="708"/>
                </a:lnTo>
                <a:lnTo>
                  <a:pt x="1971" y="600"/>
                </a:lnTo>
                <a:lnTo>
                  <a:pt x="1947" y="546"/>
                </a:lnTo>
                <a:lnTo>
                  <a:pt x="1917" y="486"/>
                </a:lnTo>
                <a:lnTo>
                  <a:pt x="1881" y="429"/>
                </a:lnTo>
                <a:lnTo>
                  <a:pt x="1848" y="384"/>
                </a:lnTo>
                <a:lnTo>
                  <a:pt x="1809" y="339"/>
                </a:lnTo>
                <a:lnTo>
                  <a:pt x="1761" y="279"/>
                </a:lnTo>
                <a:lnTo>
                  <a:pt x="1701" y="222"/>
                </a:lnTo>
                <a:lnTo>
                  <a:pt x="1629" y="162"/>
                </a:lnTo>
                <a:lnTo>
                  <a:pt x="1578" y="123"/>
                </a:lnTo>
                <a:lnTo>
                  <a:pt x="1515" y="81"/>
                </a:lnTo>
                <a:lnTo>
                  <a:pt x="1455" y="33"/>
                </a:lnTo>
                <a:lnTo>
                  <a:pt x="1389" y="0"/>
                </a:lnTo>
                <a:lnTo>
                  <a:pt x="0" y="585"/>
                </a:lnTo>
                <a:lnTo>
                  <a:pt x="39" y="603"/>
                </a:lnTo>
                <a:lnTo>
                  <a:pt x="69" y="621"/>
                </a:lnTo>
                <a:lnTo>
                  <a:pt x="120" y="657"/>
                </a:lnTo>
                <a:lnTo>
                  <a:pt x="168" y="705"/>
                </a:lnTo>
                <a:lnTo>
                  <a:pt x="207" y="750"/>
                </a:lnTo>
                <a:lnTo>
                  <a:pt x="231" y="813"/>
                </a:lnTo>
                <a:lnTo>
                  <a:pt x="234" y="876"/>
                </a:lnTo>
                <a:lnTo>
                  <a:pt x="222" y="936"/>
                </a:lnTo>
                <a:close/>
              </a:path>
            </a:pathLst>
          </a:custGeom>
          <a:solidFill>
            <a:srgbClr val="CCC37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9" name="Freeform 6">
            <a:extLst>
              <a:ext uri="{FF2B5EF4-FFF2-40B4-BE49-F238E27FC236}">
                <a16:creationId xmlns:a16="http://schemas.microsoft.com/office/drawing/2014/main" id="{145F93EF-7AFD-B213-8A3C-34130D473C4D}"/>
              </a:ext>
            </a:extLst>
          </p:cNvPr>
          <p:cNvSpPr>
            <a:spLocks/>
          </p:cNvSpPr>
          <p:nvPr/>
        </p:nvSpPr>
        <p:spPr bwMode="auto">
          <a:xfrm>
            <a:off x="3198813" y="5438775"/>
            <a:ext cx="4864100" cy="2476500"/>
          </a:xfrm>
          <a:custGeom>
            <a:avLst/>
            <a:gdLst>
              <a:gd name="T0" fmla="*/ 0 w 2157"/>
              <a:gd name="T1" fmla="*/ 2147483646 h 1098"/>
              <a:gd name="T2" fmla="*/ 2147483646 w 2157"/>
              <a:gd name="T3" fmla="*/ 2147483646 h 1098"/>
              <a:gd name="T4" fmla="*/ 2147483646 w 2157"/>
              <a:gd name="T5" fmla="*/ 2147483646 h 1098"/>
              <a:gd name="T6" fmla="*/ 2147483646 w 2157"/>
              <a:gd name="T7" fmla="*/ 2147483646 h 1098"/>
              <a:gd name="T8" fmla="*/ 2147483646 w 2157"/>
              <a:gd name="T9" fmla="*/ 2147483646 h 1098"/>
              <a:gd name="T10" fmla="*/ 2147483646 w 2157"/>
              <a:gd name="T11" fmla="*/ 2147483646 h 1098"/>
              <a:gd name="T12" fmla="*/ 2147483646 w 2157"/>
              <a:gd name="T13" fmla="*/ 2147483646 h 1098"/>
              <a:gd name="T14" fmla="*/ 2147483646 w 2157"/>
              <a:gd name="T15" fmla="*/ 2147483646 h 1098"/>
              <a:gd name="T16" fmla="*/ 2147483646 w 2157"/>
              <a:gd name="T17" fmla="*/ 2147483646 h 1098"/>
              <a:gd name="T18" fmla="*/ 2147483646 w 2157"/>
              <a:gd name="T19" fmla="*/ 2147483646 h 1098"/>
              <a:gd name="T20" fmla="*/ 2147483646 w 2157"/>
              <a:gd name="T21" fmla="*/ 2147483646 h 1098"/>
              <a:gd name="T22" fmla="*/ 2147483646 w 2157"/>
              <a:gd name="T23" fmla="*/ 2147483646 h 1098"/>
              <a:gd name="T24" fmla="*/ 2147483646 w 2157"/>
              <a:gd name="T25" fmla="*/ 2147483646 h 1098"/>
              <a:gd name="T26" fmla="*/ 2147483646 w 2157"/>
              <a:gd name="T27" fmla="*/ 2147483646 h 1098"/>
              <a:gd name="T28" fmla="*/ 2147483646 w 2157"/>
              <a:gd name="T29" fmla="*/ 2147483646 h 1098"/>
              <a:gd name="T30" fmla="*/ 2147483646 w 2157"/>
              <a:gd name="T31" fmla="*/ 2147483646 h 1098"/>
              <a:gd name="T32" fmla="*/ 2147483646 w 2157"/>
              <a:gd name="T33" fmla="*/ 2147483646 h 1098"/>
              <a:gd name="T34" fmla="*/ 2147483646 w 2157"/>
              <a:gd name="T35" fmla="*/ 2147483646 h 1098"/>
              <a:gd name="T36" fmla="*/ 2147483646 w 2157"/>
              <a:gd name="T37" fmla="*/ 2147483646 h 1098"/>
              <a:gd name="T38" fmla="*/ 2147483646 w 2157"/>
              <a:gd name="T39" fmla="*/ 2147483646 h 1098"/>
              <a:gd name="T40" fmla="*/ 2147483646 w 2157"/>
              <a:gd name="T41" fmla="*/ 2147483646 h 1098"/>
              <a:gd name="T42" fmla="*/ 2147483646 w 2157"/>
              <a:gd name="T43" fmla="*/ 2147483646 h 1098"/>
              <a:gd name="T44" fmla="*/ 2147483646 w 2157"/>
              <a:gd name="T45" fmla="*/ 2147483646 h 1098"/>
              <a:gd name="T46" fmla="*/ 2147483646 w 2157"/>
              <a:gd name="T47" fmla="*/ 0 h 1098"/>
              <a:gd name="T48" fmla="*/ 0 w 2157"/>
              <a:gd name="T49" fmla="*/ 2147483646 h 109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157" h="1098">
                <a:moveTo>
                  <a:pt x="0" y="231"/>
                </a:moveTo>
                <a:lnTo>
                  <a:pt x="36" y="288"/>
                </a:lnTo>
                <a:lnTo>
                  <a:pt x="78" y="360"/>
                </a:lnTo>
                <a:lnTo>
                  <a:pt x="132" y="435"/>
                </a:lnTo>
                <a:lnTo>
                  <a:pt x="198" y="504"/>
                </a:lnTo>
                <a:lnTo>
                  <a:pt x="261" y="564"/>
                </a:lnTo>
                <a:lnTo>
                  <a:pt x="336" y="633"/>
                </a:lnTo>
                <a:lnTo>
                  <a:pt x="396" y="681"/>
                </a:lnTo>
                <a:lnTo>
                  <a:pt x="474" y="735"/>
                </a:lnTo>
                <a:lnTo>
                  <a:pt x="564" y="789"/>
                </a:lnTo>
                <a:lnTo>
                  <a:pt x="648" y="837"/>
                </a:lnTo>
                <a:lnTo>
                  <a:pt x="795" y="906"/>
                </a:lnTo>
                <a:lnTo>
                  <a:pt x="900" y="951"/>
                </a:lnTo>
                <a:lnTo>
                  <a:pt x="1071" y="1017"/>
                </a:lnTo>
                <a:lnTo>
                  <a:pt x="1215" y="1062"/>
                </a:lnTo>
                <a:lnTo>
                  <a:pt x="1347" y="1098"/>
                </a:lnTo>
                <a:lnTo>
                  <a:pt x="2157" y="258"/>
                </a:lnTo>
                <a:lnTo>
                  <a:pt x="2103" y="243"/>
                </a:lnTo>
                <a:lnTo>
                  <a:pt x="2031" y="222"/>
                </a:lnTo>
                <a:lnTo>
                  <a:pt x="1947" y="189"/>
                </a:lnTo>
                <a:lnTo>
                  <a:pt x="1869" y="144"/>
                </a:lnTo>
                <a:lnTo>
                  <a:pt x="1809" y="93"/>
                </a:lnTo>
                <a:lnTo>
                  <a:pt x="1779" y="57"/>
                </a:lnTo>
                <a:lnTo>
                  <a:pt x="1740" y="0"/>
                </a:lnTo>
                <a:lnTo>
                  <a:pt x="0" y="231"/>
                </a:lnTo>
                <a:close/>
              </a:path>
            </a:pathLst>
          </a:custGeom>
          <a:solidFill>
            <a:srgbClr val="BD8FD7"/>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 name="Freeform 7">
            <a:extLst>
              <a:ext uri="{FF2B5EF4-FFF2-40B4-BE49-F238E27FC236}">
                <a16:creationId xmlns:a16="http://schemas.microsoft.com/office/drawing/2014/main" id="{943FC902-CDD3-3791-C6D8-99E42CBA8392}"/>
              </a:ext>
            </a:extLst>
          </p:cNvPr>
          <p:cNvSpPr>
            <a:spLocks/>
          </p:cNvSpPr>
          <p:nvPr/>
        </p:nvSpPr>
        <p:spPr bwMode="auto">
          <a:xfrm>
            <a:off x="8664575" y="2347913"/>
            <a:ext cx="4173538" cy="2298700"/>
          </a:xfrm>
          <a:custGeom>
            <a:avLst/>
            <a:gdLst>
              <a:gd name="T0" fmla="*/ 2147483646 w 1851"/>
              <a:gd name="T1" fmla="*/ 2147483646 h 1020"/>
              <a:gd name="T2" fmla="*/ 2147483646 w 1851"/>
              <a:gd name="T3" fmla="*/ 2147483646 h 1020"/>
              <a:gd name="T4" fmla="*/ 2147483646 w 1851"/>
              <a:gd name="T5" fmla="*/ 2147483646 h 1020"/>
              <a:gd name="T6" fmla="*/ 2147483646 w 1851"/>
              <a:gd name="T7" fmla="*/ 2147483646 h 1020"/>
              <a:gd name="T8" fmla="*/ 2147483646 w 1851"/>
              <a:gd name="T9" fmla="*/ 2147483646 h 1020"/>
              <a:gd name="T10" fmla="*/ 2147483646 w 1851"/>
              <a:gd name="T11" fmla="*/ 2147483646 h 1020"/>
              <a:gd name="T12" fmla="*/ 2147483646 w 1851"/>
              <a:gd name="T13" fmla="*/ 2147483646 h 1020"/>
              <a:gd name="T14" fmla="*/ 2147483646 w 1851"/>
              <a:gd name="T15" fmla="*/ 2147483646 h 1020"/>
              <a:gd name="T16" fmla="*/ 2147483646 w 1851"/>
              <a:gd name="T17" fmla="*/ 2147483646 h 1020"/>
              <a:gd name="T18" fmla="*/ 2147483646 w 1851"/>
              <a:gd name="T19" fmla="*/ 2147483646 h 1020"/>
              <a:gd name="T20" fmla="*/ 2147483646 w 1851"/>
              <a:gd name="T21" fmla="*/ 2147483646 h 1020"/>
              <a:gd name="T22" fmla="*/ 2147483646 w 1851"/>
              <a:gd name="T23" fmla="*/ 2147483646 h 1020"/>
              <a:gd name="T24" fmla="*/ 0 w 1851"/>
              <a:gd name="T25" fmla="*/ 0 h 1020"/>
              <a:gd name="T26" fmla="*/ 2147483646 w 1851"/>
              <a:gd name="T27" fmla="*/ 2147483646 h 1020"/>
              <a:gd name="T28" fmla="*/ 2147483646 w 1851"/>
              <a:gd name="T29" fmla="*/ 2147483646 h 1020"/>
              <a:gd name="T30" fmla="*/ 2147483646 w 1851"/>
              <a:gd name="T31" fmla="*/ 2147483646 h 1020"/>
              <a:gd name="T32" fmla="*/ 2147483646 w 1851"/>
              <a:gd name="T33" fmla="*/ 2147483646 h 1020"/>
              <a:gd name="T34" fmla="*/ 2147483646 w 1851"/>
              <a:gd name="T35" fmla="*/ 2147483646 h 10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851" h="1020">
                <a:moveTo>
                  <a:pt x="465" y="1020"/>
                </a:moveTo>
                <a:lnTo>
                  <a:pt x="1851" y="438"/>
                </a:lnTo>
                <a:lnTo>
                  <a:pt x="1710" y="360"/>
                </a:lnTo>
                <a:lnTo>
                  <a:pt x="1518" y="273"/>
                </a:lnTo>
                <a:lnTo>
                  <a:pt x="1284" y="186"/>
                </a:lnTo>
                <a:lnTo>
                  <a:pt x="1056" y="126"/>
                </a:lnTo>
                <a:lnTo>
                  <a:pt x="852" y="81"/>
                </a:lnTo>
                <a:lnTo>
                  <a:pt x="657" y="45"/>
                </a:lnTo>
                <a:lnTo>
                  <a:pt x="525" y="30"/>
                </a:lnTo>
                <a:lnTo>
                  <a:pt x="378" y="21"/>
                </a:lnTo>
                <a:lnTo>
                  <a:pt x="273" y="9"/>
                </a:lnTo>
                <a:lnTo>
                  <a:pt x="150" y="6"/>
                </a:lnTo>
                <a:lnTo>
                  <a:pt x="0" y="0"/>
                </a:lnTo>
                <a:lnTo>
                  <a:pt x="3" y="930"/>
                </a:lnTo>
                <a:lnTo>
                  <a:pt x="114" y="936"/>
                </a:lnTo>
                <a:lnTo>
                  <a:pt x="240" y="951"/>
                </a:lnTo>
                <a:lnTo>
                  <a:pt x="354" y="975"/>
                </a:lnTo>
                <a:lnTo>
                  <a:pt x="465" y="1020"/>
                </a:lnTo>
                <a:close/>
              </a:path>
            </a:pathLst>
          </a:custGeom>
          <a:solidFill>
            <a:srgbClr val="FFCC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1" name="Freeform 8">
            <a:extLst>
              <a:ext uri="{FF2B5EF4-FFF2-40B4-BE49-F238E27FC236}">
                <a16:creationId xmlns:a16="http://schemas.microsoft.com/office/drawing/2014/main" id="{24037E38-CCC0-2BD7-C67A-B196DA00A805}"/>
              </a:ext>
            </a:extLst>
          </p:cNvPr>
          <p:cNvSpPr>
            <a:spLocks/>
          </p:cNvSpPr>
          <p:nvPr/>
        </p:nvSpPr>
        <p:spPr bwMode="auto">
          <a:xfrm>
            <a:off x="3051175" y="3335339"/>
            <a:ext cx="4529138" cy="2624137"/>
          </a:xfrm>
          <a:custGeom>
            <a:avLst/>
            <a:gdLst>
              <a:gd name="T0" fmla="*/ 2147483646 w 2009"/>
              <a:gd name="T1" fmla="*/ 0 h 1164"/>
              <a:gd name="T2" fmla="*/ 2147483646 w 2009"/>
              <a:gd name="T3" fmla="*/ 2147483646 h 1164"/>
              <a:gd name="T4" fmla="*/ 2147483646 w 2009"/>
              <a:gd name="T5" fmla="*/ 2147483646 h 1164"/>
              <a:gd name="T6" fmla="*/ 2147483646 w 2009"/>
              <a:gd name="T7" fmla="*/ 2147483646 h 1164"/>
              <a:gd name="T8" fmla="*/ 2147483646 w 2009"/>
              <a:gd name="T9" fmla="*/ 2147483646 h 1164"/>
              <a:gd name="T10" fmla="*/ 2147483646 w 2009"/>
              <a:gd name="T11" fmla="*/ 2147483646 h 1164"/>
              <a:gd name="T12" fmla="*/ 2147483646 w 2009"/>
              <a:gd name="T13" fmla="*/ 2147483646 h 1164"/>
              <a:gd name="T14" fmla="*/ 2147483646 w 2009"/>
              <a:gd name="T15" fmla="*/ 2147483646 h 1164"/>
              <a:gd name="T16" fmla="*/ 2147483646 w 2009"/>
              <a:gd name="T17" fmla="*/ 2147483646 h 1164"/>
              <a:gd name="T18" fmla="*/ 2147483646 w 2009"/>
              <a:gd name="T19" fmla="*/ 2147483646 h 1164"/>
              <a:gd name="T20" fmla="*/ 2147483646 w 2009"/>
              <a:gd name="T21" fmla="*/ 2147483646 h 1164"/>
              <a:gd name="T22" fmla="*/ 2147483646 w 2009"/>
              <a:gd name="T23" fmla="*/ 2147483646 h 1164"/>
              <a:gd name="T24" fmla="*/ 0 w 2009"/>
              <a:gd name="T25" fmla="*/ 2147483646 h 1164"/>
              <a:gd name="T26" fmla="*/ 2147483646 w 2009"/>
              <a:gd name="T27" fmla="*/ 2147483646 h 1164"/>
              <a:gd name="T28" fmla="*/ 2147483646 w 2009"/>
              <a:gd name="T29" fmla="*/ 2147483646 h 1164"/>
              <a:gd name="T30" fmla="*/ 2147483646 w 2009"/>
              <a:gd name="T31" fmla="*/ 2147483646 h 1164"/>
              <a:gd name="T32" fmla="*/ 2147483646 w 2009"/>
              <a:gd name="T33" fmla="*/ 2147483646 h 1164"/>
              <a:gd name="T34" fmla="*/ 2147483646 w 2009"/>
              <a:gd name="T35" fmla="*/ 2147483646 h 1164"/>
              <a:gd name="T36" fmla="*/ 2147483646 w 2009"/>
              <a:gd name="T37" fmla="*/ 2147483646 h 1164"/>
              <a:gd name="T38" fmla="*/ 2147483646 w 2009"/>
              <a:gd name="T39" fmla="*/ 2147483646 h 1164"/>
              <a:gd name="T40" fmla="*/ 2147483646 w 2009"/>
              <a:gd name="T41" fmla="*/ 2147483646 h 1164"/>
              <a:gd name="T42" fmla="*/ 2147483646 w 2009"/>
              <a:gd name="T43" fmla="*/ 2147483646 h 1164"/>
              <a:gd name="T44" fmla="*/ 2147483646 w 2009"/>
              <a:gd name="T45" fmla="*/ 2147483646 h 1164"/>
              <a:gd name="T46" fmla="*/ 2147483646 w 2009"/>
              <a:gd name="T47" fmla="*/ 2147483646 h 1164"/>
              <a:gd name="T48" fmla="*/ 2147483646 w 2009"/>
              <a:gd name="T49" fmla="*/ 2147483646 h 1164"/>
              <a:gd name="T50" fmla="*/ 2147483646 w 2009"/>
              <a:gd name="T51" fmla="*/ 2147483646 h 1164"/>
              <a:gd name="T52" fmla="*/ 2147483646 w 2009"/>
              <a:gd name="T53" fmla="*/ 0 h 116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009" h="1164">
                <a:moveTo>
                  <a:pt x="630" y="0"/>
                </a:moveTo>
                <a:lnTo>
                  <a:pt x="498" y="84"/>
                </a:lnTo>
                <a:lnTo>
                  <a:pt x="438" y="126"/>
                </a:lnTo>
                <a:lnTo>
                  <a:pt x="375" y="174"/>
                </a:lnTo>
                <a:lnTo>
                  <a:pt x="306" y="240"/>
                </a:lnTo>
                <a:lnTo>
                  <a:pt x="243" y="303"/>
                </a:lnTo>
                <a:lnTo>
                  <a:pt x="189" y="366"/>
                </a:lnTo>
                <a:lnTo>
                  <a:pt x="144" y="426"/>
                </a:lnTo>
                <a:lnTo>
                  <a:pt x="99" y="492"/>
                </a:lnTo>
                <a:lnTo>
                  <a:pt x="63" y="564"/>
                </a:lnTo>
                <a:lnTo>
                  <a:pt x="33" y="642"/>
                </a:lnTo>
                <a:lnTo>
                  <a:pt x="12" y="726"/>
                </a:lnTo>
                <a:lnTo>
                  <a:pt x="0" y="816"/>
                </a:lnTo>
                <a:lnTo>
                  <a:pt x="3" y="900"/>
                </a:lnTo>
                <a:lnTo>
                  <a:pt x="9" y="984"/>
                </a:lnTo>
                <a:lnTo>
                  <a:pt x="33" y="1068"/>
                </a:lnTo>
                <a:lnTo>
                  <a:pt x="63" y="1164"/>
                </a:lnTo>
                <a:lnTo>
                  <a:pt x="1803" y="936"/>
                </a:lnTo>
                <a:lnTo>
                  <a:pt x="1794" y="873"/>
                </a:lnTo>
                <a:lnTo>
                  <a:pt x="1797" y="813"/>
                </a:lnTo>
                <a:lnTo>
                  <a:pt x="1812" y="759"/>
                </a:lnTo>
                <a:lnTo>
                  <a:pt x="1851" y="708"/>
                </a:lnTo>
                <a:lnTo>
                  <a:pt x="1890" y="669"/>
                </a:lnTo>
                <a:lnTo>
                  <a:pt x="1933" y="637"/>
                </a:lnTo>
                <a:lnTo>
                  <a:pt x="1979" y="607"/>
                </a:lnTo>
                <a:lnTo>
                  <a:pt x="2009" y="589"/>
                </a:lnTo>
                <a:lnTo>
                  <a:pt x="630" y="0"/>
                </a:lnTo>
                <a:close/>
              </a:path>
            </a:pathLst>
          </a:custGeom>
          <a:solidFill>
            <a:srgbClr val="FF6F8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2" name="Rectangle 11">
            <a:extLst>
              <a:ext uri="{FF2B5EF4-FFF2-40B4-BE49-F238E27FC236}">
                <a16:creationId xmlns:a16="http://schemas.microsoft.com/office/drawing/2014/main" id="{B32A4BE3-C4E4-B99C-B8D2-DFE822F813F5}"/>
              </a:ext>
            </a:extLst>
          </p:cNvPr>
          <p:cNvSpPr>
            <a:spLocks noChangeArrowheads="1"/>
          </p:cNvSpPr>
          <p:nvPr/>
        </p:nvSpPr>
        <p:spPr bwMode="auto">
          <a:xfrm>
            <a:off x="10493375" y="6081714"/>
            <a:ext cx="2209800"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eaLnBrk="1" hangingPunct="1">
              <a:spcBef>
                <a:spcPct val="0"/>
              </a:spcBef>
              <a:buClrTx/>
              <a:buFontTx/>
              <a:buNone/>
              <a:defRPr/>
            </a:pPr>
            <a:r>
              <a:rPr lang="de-DE" altLang="de-DE" sz="2557">
                <a:ea typeface="Arial" charset="0"/>
              </a:rPr>
              <a:t>Bewegungs-</a:t>
            </a:r>
            <a:br>
              <a:rPr lang="de-DE" altLang="de-DE" sz="2557">
                <a:ea typeface="Arial" charset="0"/>
              </a:rPr>
            </a:br>
            <a:r>
              <a:rPr lang="de-DE" altLang="de-DE" sz="2557">
                <a:ea typeface="Arial" charset="0"/>
              </a:rPr>
              <a:t>mangel</a:t>
            </a:r>
          </a:p>
        </p:txBody>
      </p:sp>
      <p:sp>
        <p:nvSpPr>
          <p:cNvPr id="13" name="Rectangle 12">
            <a:extLst>
              <a:ext uri="{FF2B5EF4-FFF2-40B4-BE49-F238E27FC236}">
                <a16:creationId xmlns:a16="http://schemas.microsoft.com/office/drawing/2014/main" id="{950D0B0F-43F3-551A-63C9-E3A0E2BE9B06}"/>
              </a:ext>
            </a:extLst>
          </p:cNvPr>
          <p:cNvSpPr>
            <a:spLocks noChangeArrowheads="1"/>
          </p:cNvSpPr>
          <p:nvPr/>
        </p:nvSpPr>
        <p:spPr bwMode="auto">
          <a:xfrm>
            <a:off x="6813550" y="3278189"/>
            <a:ext cx="1335088"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algn="ctr" eaLnBrk="1" hangingPunct="1">
              <a:spcBef>
                <a:spcPct val="0"/>
              </a:spcBef>
              <a:buClrTx/>
              <a:buFontTx/>
              <a:buNone/>
              <a:defRPr/>
            </a:pPr>
            <a:r>
              <a:rPr lang="de-DE" altLang="de-DE" sz="2557">
                <a:ea typeface="Arial" charset="0"/>
              </a:rPr>
              <a:t>Nikotin</a:t>
            </a:r>
          </a:p>
        </p:txBody>
      </p:sp>
      <p:sp>
        <p:nvSpPr>
          <p:cNvPr id="14" name="Rectangle 13">
            <a:extLst>
              <a:ext uri="{FF2B5EF4-FFF2-40B4-BE49-F238E27FC236}">
                <a16:creationId xmlns:a16="http://schemas.microsoft.com/office/drawing/2014/main" id="{7F88E6DA-A23D-8C81-723D-8BC41A9F401E}"/>
              </a:ext>
            </a:extLst>
          </p:cNvPr>
          <p:cNvSpPr>
            <a:spLocks noChangeArrowheads="1"/>
          </p:cNvSpPr>
          <p:nvPr/>
        </p:nvSpPr>
        <p:spPr bwMode="auto">
          <a:xfrm>
            <a:off x="4703763" y="6088064"/>
            <a:ext cx="1911350"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eaLnBrk="1" hangingPunct="1">
              <a:spcBef>
                <a:spcPct val="0"/>
              </a:spcBef>
              <a:buClrTx/>
              <a:buFontTx/>
              <a:buNone/>
              <a:defRPr/>
            </a:pPr>
            <a:r>
              <a:rPr lang="de-DE" altLang="de-DE" sz="2557">
                <a:ea typeface="Arial" charset="0"/>
              </a:rPr>
              <a:t>erhöhter</a:t>
            </a:r>
          </a:p>
          <a:p>
            <a:pPr eaLnBrk="1" hangingPunct="1">
              <a:spcBef>
                <a:spcPct val="0"/>
              </a:spcBef>
              <a:buClrTx/>
              <a:buFontTx/>
              <a:buNone/>
              <a:defRPr/>
            </a:pPr>
            <a:r>
              <a:rPr lang="de-DE" altLang="de-DE" sz="2557">
                <a:ea typeface="Arial" charset="0"/>
              </a:rPr>
              <a:t>Blutzucker</a:t>
            </a:r>
          </a:p>
        </p:txBody>
      </p:sp>
      <p:sp>
        <p:nvSpPr>
          <p:cNvPr id="15" name="Rectangle 14">
            <a:extLst>
              <a:ext uri="{FF2B5EF4-FFF2-40B4-BE49-F238E27FC236}">
                <a16:creationId xmlns:a16="http://schemas.microsoft.com/office/drawing/2014/main" id="{61D68132-5826-088D-531A-FA6D4C62A5EF}"/>
              </a:ext>
            </a:extLst>
          </p:cNvPr>
          <p:cNvSpPr>
            <a:spLocks noChangeArrowheads="1"/>
          </p:cNvSpPr>
          <p:nvPr/>
        </p:nvSpPr>
        <p:spPr bwMode="auto">
          <a:xfrm>
            <a:off x="11123613" y="4597401"/>
            <a:ext cx="222885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algn="ctr" eaLnBrk="1" hangingPunct="1">
              <a:spcBef>
                <a:spcPct val="0"/>
              </a:spcBef>
              <a:buClrTx/>
              <a:buFontTx/>
              <a:buNone/>
              <a:defRPr/>
            </a:pPr>
            <a:r>
              <a:rPr lang="de-DE" altLang="de-DE" sz="2557">
                <a:ea typeface="Arial" charset="0"/>
              </a:rPr>
              <a:t>Übergewicht</a:t>
            </a:r>
          </a:p>
        </p:txBody>
      </p:sp>
      <p:sp>
        <p:nvSpPr>
          <p:cNvPr id="16" name="Rectangle 15">
            <a:extLst>
              <a:ext uri="{FF2B5EF4-FFF2-40B4-BE49-F238E27FC236}">
                <a16:creationId xmlns:a16="http://schemas.microsoft.com/office/drawing/2014/main" id="{CCEC0409-8596-E9DB-AEDE-5083BAC58D1A}"/>
              </a:ext>
            </a:extLst>
          </p:cNvPr>
          <p:cNvSpPr>
            <a:spLocks noChangeArrowheads="1"/>
          </p:cNvSpPr>
          <p:nvPr/>
        </p:nvSpPr>
        <p:spPr bwMode="auto">
          <a:xfrm>
            <a:off x="7827963" y="6667501"/>
            <a:ext cx="1751012"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algn="ctr" eaLnBrk="1" hangingPunct="1">
              <a:spcBef>
                <a:spcPct val="0"/>
              </a:spcBef>
              <a:buClrTx/>
              <a:buFontTx/>
              <a:buNone/>
              <a:defRPr/>
            </a:pPr>
            <a:r>
              <a:rPr lang="de-DE" altLang="de-DE" sz="2557">
                <a:solidFill>
                  <a:srgbClr val="000066"/>
                </a:solidFill>
                <a:ea typeface="Arial" charset="0"/>
              </a:rPr>
              <a:t>erhöhter</a:t>
            </a:r>
          </a:p>
          <a:p>
            <a:pPr algn="ctr" eaLnBrk="1" hangingPunct="1">
              <a:spcBef>
                <a:spcPct val="0"/>
              </a:spcBef>
              <a:buClrTx/>
              <a:buFontTx/>
              <a:buNone/>
              <a:defRPr/>
            </a:pPr>
            <a:r>
              <a:rPr lang="de-DE" altLang="de-DE" sz="2557">
                <a:solidFill>
                  <a:srgbClr val="000066"/>
                </a:solidFill>
                <a:ea typeface="Arial" charset="0"/>
              </a:rPr>
              <a:t>Blutdruck</a:t>
            </a:r>
          </a:p>
        </p:txBody>
      </p:sp>
      <p:sp>
        <p:nvSpPr>
          <p:cNvPr id="17" name="Rectangle 16">
            <a:extLst>
              <a:ext uri="{FF2B5EF4-FFF2-40B4-BE49-F238E27FC236}">
                <a16:creationId xmlns:a16="http://schemas.microsoft.com/office/drawing/2014/main" id="{225CB56C-4D2F-B53C-9016-8C298FF1116F}"/>
              </a:ext>
            </a:extLst>
          </p:cNvPr>
          <p:cNvSpPr>
            <a:spLocks noChangeArrowheads="1"/>
          </p:cNvSpPr>
          <p:nvPr/>
        </p:nvSpPr>
        <p:spPr bwMode="auto">
          <a:xfrm>
            <a:off x="3729039" y="4383089"/>
            <a:ext cx="2435225"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eaLnBrk="1" hangingPunct="1">
              <a:spcBef>
                <a:spcPct val="0"/>
              </a:spcBef>
              <a:buClrTx/>
              <a:buFontTx/>
              <a:buNone/>
              <a:defRPr/>
            </a:pPr>
            <a:r>
              <a:rPr lang="de-DE" altLang="de-DE" sz="2557">
                <a:ea typeface="Arial" charset="0"/>
              </a:rPr>
              <a:t>Psychosoziale</a:t>
            </a:r>
          </a:p>
          <a:p>
            <a:pPr eaLnBrk="1" hangingPunct="1">
              <a:spcBef>
                <a:spcPct val="0"/>
              </a:spcBef>
              <a:buClrTx/>
              <a:buFontTx/>
              <a:buNone/>
              <a:defRPr/>
            </a:pPr>
            <a:r>
              <a:rPr lang="de-DE" altLang="de-DE" sz="2557">
                <a:ea typeface="Arial" charset="0"/>
              </a:rPr>
              <a:t>Faktoren</a:t>
            </a:r>
          </a:p>
        </p:txBody>
      </p:sp>
      <p:sp>
        <p:nvSpPr>
          <p:cNvPr id="18" name="Freeform 17">
            <a:extLst>
              <a:ext uri="{FF2B5EF4-FFF2-40B4-BE49-F238E27FC236}">
                <a16:creationId xmlns:a16="http://schemas.microsoft.com/office/drawing/2014/main" id="{0060FA31-0153-90BA-3DC1-6AB4C8E23C49}"/>
              </a:ext>
            </a:extLst>
          </p:cNvPr>
          <p:cNvSpPr>
            <a:spLocks/>
          </p:cNvSpPr>
          <p:nvPr/>
        </p:nvSpPr>
        <p:spPr bwMode="auto">
          <a:xfrm flipH="1">
            <a:off x="4470400" y="2347913"/>
            <a:ext cx="4173538" cy="2298700"/>
          </a:xfrm>
          <a:custGeom>
            <a:avLst/>
            <a:gdLst>
              <a:gd name="T0" fmla="*/ 2147483646 w 1851"/>
              <a:gd name="T1" fmla="*/ 2147483646 h 1020"/>
              <a:gd name="T2" fmla="*/ 2147483646 w 1851"/>
              <a:gd name="T3" fmla="*/ 2147483646 h 1020"/>
              <a:gd name="T4" fmla="*/ 2147483646 w 1851"/>
              <a:gd name="T5" fmla="*/ 2147483646 h 1020"/>
              <a:gd name="T6" fmla="*/ 2147483646 w 1851"/>
              <a:gd name="T7" fmla="*/ 2147483646 h 1020"/>
              <a:gd name="T8" fmla="*/ 2147483646 w 1851"/>
              <a:gd name="T9" fmla="*/ 2147483646 h 1020"/>
              <a:gd name="T10" fmla="*/ 2147483646 w 1851"/>
              <a:gd name="T11" fmla="*/ 2147483646 h 1020"/>
              <a:gd name="T12" fmla="*/ 2147483646 w 1851"/>
              <a:gd name="T13" fmla="*/ 2147483646 h 1020"/>
              <a:gd name="T14" fmla="*/ 2147483646 w 1851"/>
              <a:gd name="T15" fmla="*/ 2147483646 h 1020"/>
              <a:gd name="T16" fmla="*/ 2147483646 w 1851"/>
              <a:gd name="T17" fmla="*/ 2147483646 h 1020"/>
              <a:gd name="T18" fmla="*/ 2147483646 w 1851"/>
              <a:gd name="T19" fmla="*/ 2147483646 h 1020"/>
              <a:gd name="T20" fmla="*/ 2147483646 w 1851"/>
              <a:gd name="T21" fmla="*/ 2147483646 h 1020"/>
              <a:gd name="T22" fmla="*/ 2147483646 w 1851"/>
              <a:gd name="T23" fmla="*/ 2147483646 h 1020"/>
              <a:gd name="T24" fmla="*/ 0 w 1851"/>
              <a:gd name="T25" fmla="*/ 0 h 1020"/>
              <a:gd name="T26" fmla="*/ 2147483646 w 1851"/>
              <a:gd name="T27" fmla="*/ 2147483646 h 1020"/>
              <a:gd name="T28" fmla="*/ 2147483646 w 1851"/>
              <a:gd name="T29" fmla="*/ 2147483646 h 1020"/>
              <a:gd name="T30" fmla="*/ 2147483646 w 1851"/>
              <a:gd name="T31" fmla="*/ 2147483646 h 1020"/>
              <a:gd name="T32" fmla="*/ 2147483646 w 1851"/>
              <a:gd name="T33" fmla="*/ 2147483646 h 1020"/>
              <a:gd name="T34" fmla="*/ 2147483646 w 1851"/>
              <a:gd name="T35" fmla="*/ 2147483646 h 10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851" h="1020">
                <a:moveTo>
                  <a:pt x="465" y="1020"/>
                </a:moveTo>
                <a:lnTo>
                  <a:pt x="1851" y="438"/>
                </a:lnTo>
                <a:lnTo>
                  <a:pt x="1710" y="360"/>
                </a:lnTo>
                <a:lnTo>
                  <a:pt x="1518" y="273"/>
                </a:lnTo>
                <a:lnTo>
                  <a:pt x="1284" y="186"/>
                </a:lnTo>
                <a:lnTo>
                  <a:pt x="1056" y="126"/>
                </a:lnTo>
                <a:lnTo>
                  <a:pt x="852" y="81"/>
                </a:lnTo>
                <a:lnTo>
                  <a:pt x="657" y="45"/>
                </a:lnTo>
                <a:lnTo>
                  <a:pt x="525" y="30"/>
                </a:lnTo>
                <a:lnTo>
                  <a:pt x="378" y="21"/>
                </a:lnTo>
                <a:lnTo>
                  <a:pt x="273" y="9"/>
                </a:lnTo>
                <a:lnTo>
                  <a:pt x="150" y="6"/>
                </a:lnTo>
                <a:lnTo>
                  <a:pt x="0" y="0"/>
                </a:lnTo>
                <a:lnTo>
                  <a:pt x="3" y="930"/>
                </a:lnTo>
                <a:lnTo>
                  <a:pt x="114" y="936"/>
                </a:lnTo>
                <a:lnTo>
                  <a:pt x="240" y="951"/>
                </a:lnTo>
                <a:lnTo>
                  <a:pt x="354" y="975"/>
                </a:lnTo>
                <a:lnTo>
                  <a:pt x="465" y="1020"/>
                </a:lnTo>
                <a:close/>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9" name="Freeform 18">
            <a:extLst>
              <a:ext uri="{FF2B5EF4-FFF2-40B4-BE49-F238E27FC236}">
                <a16:creationId xmlns:a16="http://schemas.microsoft.com/office/drawing/2014/main" id="{7DC2DA07-811A-A9F1-ADF9-DAC6CAD02E9D}"/>
              </a:ext>
            </a:extLst>
          </p:cNvPr>
          <p:cNvSpPr>
            <a:spLocks/>
          </p:cNvSpPr>
          <p:nvPr/>
        </p:nvSpPr>
        <p:spPr bwMode="auto">
          <a:xfrm>
            <a:off x="3036889" y="3335339"/>
            <a:ext cx="4530725" cy="2624137"/>
          </a:xfrm>
          <a:custGeom>
            <a:avLst/>
            <a:gdLst>
              <a:gd name="T0" fmla="*/ 2147483646 w 2009"/>
              <a:gd name="T1" fmla="*/ 0 h 1164"/>
              <a:gd name="T2" fmla="*/ 2147483646 w 2009"/>
              <a:gd name="T3" fmla="*/ 2147483646 h 1164"/>
              <a:gd name="T4" fmla="*/ 2147483646 w 2009"/>
              <a:gd name="T5" fmla="*/ 2147483646 h 1164"/>
              <a:gd name="T6" fmla="*/ 2147483646 w 2009"/>
              <a:gd name="T7" fmla="*/ 2147483646 h 1164"/>
              <a:gd name="T8" fmla="*/ 2147483646 w 2009"/>
              <a:gd name="T9" fmla="*/ 2147483646 h 1164"/>
              <a:gd name="T10" fmla="*/ 2147483646 w 2009"/>
              <a:gd name="T11" fmla="*/ 2147483646 h 1164"/>
              <a:gd name="T12" fmla="*/ 2147483646 w 2009"/>
              <a:gd name="T13" fmla="*/ 2147483646 h 1164"/>
              <a:gd name="T14" fmla="*/ 2147483646 w 2009"/>
              <a:gd name="T15" fmla="*/ 2147483646 h 1164"/>
              <a:gd name="T16" fmla="*/ 2147483646 w 2009"/>
              <a:gd name="T17" fmla="*/ 2147483646 h 1164"/>
              <a:gd name="T18" fmla="*/ 2147483646 w 2009"/>
              <a:gd name="T19" fmla="*/ 2147483646 h 1164"/>
              <a:gd name="T20" fmla="*/ 2147483646 w 2009"/>
              <a:gd name="T21" fmla="*/ 2147483646 h 1164"/>
              <a:gd name="T22" fmla="*/ 2147483646 w 2009"/>
              <a:gd name="T23" fmla="*/ 2147483646 h 1164"/>
              <a:gd name="T24" fmla="*/ 0 w 2009"/>
              <a:gd name="T25" fmla="*/ 2147483646 h 1164"/>
              <a:gd name="T26" fmla="*/ 2147483646 w 2009"/>
              <a:gd name="T27" fmla="*/ 2147483646 h 1164"/>
              <a:gd name="T28" fmla="*/ 2147483646 w 2009"/>
              <a:gd name="T29" fmla="*/ 2147483646 h 1164"/>
              <a:gd name="T30" fmla="*/ 2147483646 w 2009"/>
              <a:gd name="T31" fmla="*/ 2147483646 h 1164"/>
              <a:gd name="T32" fmla="*/ 2147483646 w 2009"/>
              <a:gd name="T33" fmla="*/ 2147483646 h 1164"/>
              <a:gd name="T34" fmla="*/ 2147483646 w 2009"/>
              <a:gd name="T35" fmla="*/ 2147483646 h 1164"/>
              <a:gd name="T36" fmla="*/ 2147483646 w 2009"/>
              <a:gd name="T37" fmla="*/ 2147483646 h 1164"/>
              <a:gd name="T38" fmla="*/ 2147483646 w 2009"/>
              <a:gd name="T39" fmla="*/ 2147483646 h 1164"/>
              <a:gd name="T40" fmla="*/ 2147483646 w 2009"/>
              <a:gd name="T41" fmla="*/ 2147483646 h 1164"/>
              <a:gd name="T42" fmla="*/ 2147483646 w 2009"/>
              <a:gd name="T43" fmla="*/ 2147483646 h 1164"/>
              <a:gd name="T44" fmla="*/ 2147483646 w 2009"/>
              <a:gd name="T45" fmla="*/ 2147483646 h 1164"/>
              <a:gd name="T46" fmla="*/ 2147483646 w 2009"/>
              <a:gd name="T47" fmla="*/ 2147483646 h 1164"/>
              <a:gd name="T48" fmla="*/ 2147483646 w 2009"/>
              <a:gd name="T49" fmla="*/ 2147483646 h 1164"/>
              <a:gd name="T50" fmla="*/ 2147483646 w 2009"/>
              <a:gd name="T51" fmla="*/ 2147483646 h 1164"/>
              <a:gd name="T52" fmla="*/ 2147483646 w 2009"/>
              <a:gd name="T53" fmla="*/ 0 h 116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009" h="1164">
                <a:moveTo>
                  <a:pt x="630" y="0"/>
                </a:moveTo>
                <a:lnTo>
                  <a:pt x="498" y="84"/>
                </a:lnTo>
                <a:lnTo>
                  <a:pt x="438" y="126"/>
                </a:lnTo>
                <a:lnTo>
                  <a:pt x="375" y="174"/>
                </a:lnTo>
                <a:lnTo>
                  <a:pt x="306" y="240"/>
                </a:lnTo>
                <a:lnTo>
                  <a:pt x="243" y="303"/>
                </a:lnTo>
                <a:lnTo>
                  <a:pt x="189" y="366"/>
                </a:lnTo>
                <a:lnTo>
                  <a:pt x="144" y="426"/>
                </a:lnTo>
                <a:lnTo>
                  <a:pt x="99" y="492"/>
                </a:lnTo>
                <a:lnTo>
                  <a:pt x="63" y="564"/>
                </a:lnTo>
                <a:lnTo>
                  <a:pt x="33" y="642"/>
                </a:lnTo>
                <a:lnTo>
                  <a:pt x="12" y="726"/>
                </a:lnTo>
                <a:lnTo>
                  <a:pt x="0" y="816"/>
                </a:lnTo>
                <a:lnTo>
                  <a:pt x="3" y="900"/>
                </a:lnTo>
                <a:lnTo>
                  <a:pt x="9" y="984"/>
                </a:lnTo>
                <a:lnTo>
                  <a:pt x="33" y="1068"/>
                </a:lnTo>
                <a:lnTo>
                  <a:pt x="63" y="1164"/>
                </a:lnTo>
                <a:lnTo>
                  <a:pt x="1803" y="936"/>
                </a:lnTo>
                <a:lnTo>
                  <a:pt x="1794" y="873"/>
                </a:lnTo>
                <a:lnTo>
                  <a:pt x="1797" y="813"/>
                </a:lnTo>
                <a:lnTo>
                  <a:pt x="1812" y="759"/>
                </a:lnTo>
                <a:lnTo>
                  <a:pt x="1851" y="708"/>
                </a:lnTo>
                <a:lnTo>
                  <a:pt x="1890" y="669"/>
                </a:lnTo>
                <a:lnTo>
                  <a:pt x="1933" y="637"/>
                </a:lnTo>
                <a:lnTo>
                  <a:pt x="1979" y="607"/>
                </a:lnTo>
                <a:lnTo>
                  <a:pt x="2009" y="589"/>
                </a:lnTo>
                <a:lnTo>
                  <a:pt x="630" y="0"/>
                </a:lnTo>
                <a:close/>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0" name="Freeform 19">
            <a:extLst>
              <a:ext uri="{FF2B5EF4-FFF2-40B4-BE49-F238E27FC236}">
                <a16:creationId xmlns:a16="http://schemas.microsoft.com/office/drawing/2014/main" id="{11C19C13-0E40-F884-5581-D207716A7441}"/>
              </a:ext>
            </a:extLst>
          </p:cNvPr>
          <p:cNvSpPr>
            <a:spLocks/>
          </p:cNvSpPr>
          <p:nvPr/>
        </p:nvSpPr>
        <p:spPr bwMode="auto">
          <a:xfrm>
            <a:off x="9263064" y="5440363"/>
            <a:ext cx="4829175" cy="2470150"/>
          </a:xfrm>
          <a:custGeom>
            <a:avLst/>
            <a:gdLst>
              <a:gd name="T0" fmla="*/ 2147483646 w 2142"/>
              <a:gd name="T1" fmla="*/ 2147483646 h 1095"/>
              <a:gd name="T2" fmla="*/ 2147483646 w 2142"/>
              <a:gd name="T3" fmla="*/ 2147483646 h 1095"/>
              <a:gd name="T4" fmla="*/ 2147483646 w 2142"/>
              <a:gd name="T5" fmla="*/ 2147483646 h 1095"/>
              <a:gd name="T6" fmla="*/ 2147483646 w 2142"/>
              <a:gd name="T7" fmla="*/ 2147483646 h 1095"/>
              <a:gd name="T8" fmla="*/ 2147483646 w 2142"/>
              <a:gd name="T9" fmla="*/ 2147483646 h 1095"/>
              <a:gd name="T10" fmla="*/ 2147483646 w 2142"/>
              <a:gd name="T11" fmla="*/ 2147483646 h 1095"/>
              <a:gd name="T12" fmla="*/ 2147483646 w 2142"/>
              <a:gd name="T13" fmla="*/ 2147483646 h 1095"/>
              <a:gd name="T14" fmla="*/ 2147483646 w 2142"/>
              <a:gd name="T15" fmla="*/ 2147483646 h 1095"/>
              <a:gd name="T16" fmla="*/ 2147483646 w 2142"/>
              <a:gd name="T17" fmla="*/ 2147483646 h 1095"/>
              <a:gd name="T18" fmla="*/ 2147483646 w 2142"/>
              <a:gd name="T19" fmla="*/ 2147483646 h 1095"/>
              <a:gd name="T20" fmla="*/ 2147483646 w 2142"/>
              <a:gd name="T21" fmla="*/ 2147483646 h 1095"/>
              <a:gd name="T22" fmla="*/ 2147483646 w 2142"/>
              <a:gd name="T23" fmla="*/ 2147483646 h 1095"/>
              <a:gd name="T24" fmla="*/ 2147483646 w 2142"/>
              <a:gd name="T25" fmla="*/ 2147483646 h 1095"/>
              <a:gd name="T26" fmla="*/ 2147483646 w 2142"/>
              <a:gd name="T27" fmla="*/ 2147483646 h 1095"/>
              <a:gd name="T28" fmla="*/ 2147483646 w 2142"/>
              <a:gd name="T29" fmla="*/ 2147483646 h 1095"/>
              <a:gd name="T30" fmla="*/ 0 w 2142"/>
              <a:gd name="T31" fmla="*/ 2147483646 h 1095"/>
              <a:gd name="T32" fmla="*/ 2147483646 w 2142"/>
              <a:gd name="T33" fmla="*/ 2147483646 h 1095"/>
              <a:gd name="T34" fmla="*/ 2147483646 w 2142"/>
              <a:gd name="T35" fmla="*/ 2147483646 h 1095"/>
              <a:gd name="T36" fmla="*/ 2147483646 w 2142"/>
              <a:gd name="T37" fmla="*/ 2147483646 h 1095"/>
              <a:gd name="T38" fmla="*/ 2147483646 w 2142"/>
              <a:gd name="T39" fmla="*/ 2147483646 h 1095"/>
              <a:gd name="T40" fmla="*/ 2147483646 w 2142"/>
              <a:gd name="T41" fmla="*/ 2147483646 h 1095"/>
              <a:gd name="T42" fmla="*/ 2147483646 w 2142"/>
              <a:gd name="T43" fmla="*/ 0 h 1095"/>
              <a:gd name="T44" fmla="*/ 2147483646 w 2142"/>
              <a:gd name="T45" fmla="*/ 2147483646 h 10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42" h="1095">
                <a:moveTo>
                  <a:pt x="2142" y="240"/>
                </a:moveTo>
                <a:lnTo>
                  <a:pt x="2118" y="294"/>
                </a:lnTo>
                <a:lnTo>
                  <a:pt x="2073" y="357"/>
                </a:lnTo>
                <a:lnTo>
                  <a:pt x="2013" y="444"/>
                </a:lnTo>
                <a:lnTo>
                  <a:pt x="1935" y="525"/>
                </a:lnTo>
                <a:lnTo>
                  <a:pt x="1842" y="612"/>
                </a:lnTo>
                <a:lnTo>
                  <a:pt x="1743" y="687"/>
                </a:lnTo>
                <a:lnTo>
                  <a:pt x="1665" y="738"/>
                </a:lnTo>
                <a:lnTo>
                  <a:pt x="1572" y="795"/>
                </a:lnTo>
                <a:lnTo>
                  <a:pt x="1425" y="873"/>
                </a:lnTo>
                <a:lnTo>
                  <a:pt x="1278" y="945"/>
                </a:lnTo>
                <a:lnTo>
                  <a:pt x="1161" y="984"/>
                </a:lnTo>
                <a:lnTo>
                  <a:pt x="1038" y="1029"/>
                </a:lnTo>
                <a:lnTo>
                  <a:pt x="933" y="1059"/>
                </a:lnTo>
                <a:lnTo>
                  <a:pt x="801" y="1095"/>
                </a:lnTo>
                <a:lnTo>
                  <a:pt x="0" y="252"/>
                </a:lnTo>
                <a:lnTo>
                  <a:pt x="75" y="237"/>
                </a:lnTo>
                <a:lnTo>
                  <a:pt x="189" y="195"/>
                </a:lnTo>
                <a:lnTo>
                  <a:pt x="276" y="147"/>
                </a:lnTo>
                <a:lnTo>
                  <a:pt x="336" y="96"/>
                </a:lnTo>
                <a:lnTo>
                  <a:pt x="378" y="54"/>
                </a:lnTo>
                <a:lnTo>
                  <a:pt x="408" y="0"/>
                </a:lnTo>
                <a:lnTo>
                  <a:pt x="2142" y="240"/>
                </a:lnTo>
                <a:close/>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1" name="Freeform 21">
            <a:extLst>
              <a:ext uri="{FF2B5EF4-FFF2-40B4-BE49-F238E27FC236}">
                <a16:creationId xmlns:a16="http://schemas.microsoft.com/office/drawing/2014/main" id="{5C5C6BF0-72E4-CD90-ED02-8159BF8F69CC}"/>
              </a:ext>
            </a:extLst>
          </p:cNvPr>
          <p:cNvSpPr>
            <a:spLocks/>
          </p:cNvSpPr>
          <p:nvPr/>
        </p:nvSpPr>
        <p:spPr bwMode="auto">
          <a:xfrm>
            <a:off x="3198813" y="5438775"/>
            <a:ext cx="4864100" cy="2476500"/>
          </a:xfrm>
          <a:custGeom>
            <a:avLst/>
            <a:gdLst>
              <a:gd name="T0" fmla="*/ 0 w 2157"/>
              <a:gd name="T1" fmla="*/ 2147483646 h 1098"/>
              <a:gd name="T2" fmla="*/ 2147483646 w 2157"/>
              <a:gd name="T3" fmla="*/ 2147483646 h 1098"/>
              <a:gd name="T4" fmla="*/ 2147483646 w 2157"/>
              <a:gd name="T5" fmla="*/ 2147483646 h 1098"/>
              <a:gd name="T6" fmla="*/ 2147483646 w 2157"/>
              <a:gd name="T7" fmla="*/ 2147483646 h 1098"/>
              <a:gd name="T8" fmla="*/ 2147483646 w 2157"/>
              <a:gd name="T9" fmla="*/ 2147483646 h 1098"/>
              <a:gd name="T10" fmla="*/ 2147483646 w 2157"/>
              <a:gd name="T11" fmla="*/ 2147483646 h 1098"/>
              <a:gd name="T12" fmla="*/ 2147483646 w 2157"/>
              <a:gd name="T13" fmla="*/ 2147483646 h 1098"/>
              <a:gd name="T14" fmla="*/ 2147483646 w 2157"/>
              <a:gd name="T15" fmla="*/ 2147483646 h 1098"/>
              <a:gd name="T16" fmla="*/ 2147483646 w 2157"/>
              <a:gd name="T17" fmla="*/ 2147483646 h 1098"/>
              <a:gd name="T18" fmla="*/ 2147483646 w 2157"/>
              <a:gd name="T19" fmla="*/ 2147483646 h 1098"/>
              <a:gd name="T20" fmla="*/ 2147483646 w 2157"/>
              <a:gd name="T21" fmla="*/ 2147483646 h 1098"/>
              <a:gd name="T22" fmla="*/ 2147483646 w 2157"/>
              <a:gd name="T23" fmla="*/ 2147483646 h 1098"/>
              <a:gd name="T24" fmla="*/ 2147483646 w 2157"/>
              <a:gd name="T25" fmla="*/ 2147483646 h 1098"/>
              <a:gd name="T26" fmla="*/ 2147483646 w 2157"/>
              <a:gd name="T27" fmla="*/ 2147483646 h 1098"/>
              <a:gd name="T28" fmla="*/ 2147483646 w 2157"/>
              <a:gd name="T29" fmla="*/ 2147483646 h 1098"/>
              <a:gd name="T30" fmla="*/ 2147483646 w 2157"/>
              <a:gd name="T31" fmla="*/ 2147483646 h 1098"/>
              <a:gd name="T32" fmla="*/ 2147483646 w 2157"/>
              <a:gd name="T33" fmla="*/ 2147483646 h 1098"/>
              <a:gd name="T34" fmla="*/ 2147483646 w 2157"/>
              <a:gd name="T35" fmla="*/ 2147483646 h 1098"/>
              <a:gd name="T36" fmla="*/ 2147483646 w 2157"/>
              <a:gd name="T37" fmla="*/ 2147483646 h 1098"/>
              <a:gd name="T38" fmla="*/ 2147483646 w 2157"/>
              <a:gd name="T39" fmla="*/ 2147483646 h 1098"/>
              <a:gd name="T40" fmla="*/ 2147483646 w 2157"/>
              <a:gd name="T41" fmla="*/ 2147483646 h 1098"/>
              <a:gd name="T42" fmla="*/ 2147483646 w 2157"/>
              <a:gd name="T43" fmla="*/ 2147483646 h 1098"/>
              <a:gd name="T44" fmla="*/ 2147483646 w 2157"/>
              <a:gd name="T45" fmla="*/ 2147483646 h 1098"/>
              <a:gd name="T46" fmla="*/ 2147483646 w 2157"/>
              <a:gd name="T47" fmla="*/ 0 h 1098"/>
              <a:gd name="T48" fmla="*/ 0 w 2157"/>
              <a:gd name="T49" fmla="*/ 2147483646 h 109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157" h="1098">
                <a:moveTo>
                  <a:pt x="0" y="231"/>
                </a:moveTo>
                <a:lnTo>
                  <a:pt x="36" y="288"/>
                </a:lnTo>
                <a:lnTo>
                  <a:pt x="78" y="360"/>
                </a:lnTo>
                <a:lnTo>
                  <a:pt x="132" y="435"/>
                </a:lnTo>
                <a:lnTo>
                  <a:pt x="198" y="504"/>
                </a:lnTo>
                <a:lnTo>
                  <a:pt x="261" y="564"/>
                </a:lnTo>
                <a:lnTo>
                  <a:pt x="336" y="633"/>
                </a:lnTo>
                <a:lnTo>
                  <a:pt x="396" y="681"/>
                </a:lnTo>
                <a:lnTo>
                  <a:pt x="474" y="735"/>
                </a:lnTo>
                <a:lnTo>
                  <a:pt x="564" y="789"/>
                </a:lnTo>
                <a:lnTo>
                  <a:pt x="648" y="837"/>
                </a:lnTo>
                <a:lnTo>
                  <a:pt x="795" y="906"/>
                </a:lnTo>
                <a:lnTo>
                  <a:pt x="900" y="951"/>
                </a:lnTo>
                <a:lnTo>
                  <a:pt x="1071" y="1017"/>
                </a:lnTo>
                <a:lnTo>
                  <a:pt x="1215" y="1062"/>
                </a:lnTo>
                <a:lnTo>
                  <a:pt x="1347" y="1098"/>
                </a:lnTo>
                <a:lnTo>
                  <a:pt x="2157" y="258"/>
                </a:lnTo>
                <a:lnTo>
                  <a:pt x="2103" y="243"/>
                </a:lnTo>
                <a:lnTo>
                  <a:pt x="2031" y="222"/>
                </a:lnTo>
                <a:lnTo>
                  <a:pt x="1947" y="189"/>
                </a:lnTo>
                <a:lnTo>
                  <a:pt x="1869" y="144"/>
                </a:lnTo>
                <a:lnTo>
                  <a:pt x="1809" y="93"/>
                </a:lnTo>
                <a:lnTo>
                  <a:pt x="1779" y="57"/>
                </a:lnTo>
                <a:lnTo>
                  <a:pt x="1740" y="0"/>
                </a:lnTo>
                <a:lnTo>
                  <a:pt x="0" y="231"/>
                </a:lnTo>
                <a:close/>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2" name="Freeform 34">
            <a:extLst>
              <a:ext uri="{FF2B5EF4-FFF2-40B4-BE49-F238E27FC236}">
                <a16:creationId xmlns:a16="http://schemas.microsoft.com/office/drawing/2014/main" id="{220174DD-4974-27C1-2B54-33C1FF55274B}"/>
              </a:ext>
            </a:extLst>
          </p:cNvPr>
          <p:cNvSpPr>
            <a:spLocks/>
          </p:cNvSpPr>
          <p:nvPr/>
        </p:nvSpPr>
        <p:spPr bwMode="auto">
          <a:xfrm>
            <a:off x="9693275" y="3335339"/>
            <a:ext cx="4559300" cy="2638425"/>
          </a:xfrm>
          <a:custGeom>
            <a:avLst/>
            <a:gdLst>
              <a:gd name="T0" fmla="*/ 2147483646 w 2022"/>
              <a:gd name="T1" fmla="*/ 2147483646 h 1170"/>
              <a:gd name="T2" fmla="*/ 2147483646 w 2022"/>
              <a:gd name="T3" fmla="*/ 2147483646 h 1170"/>
              <a:gd name="T4" fmla="*/ 2147483646 w 2022"/>
              <a:gd name="T5" fmla="*/ 2147483646 h 1170"/>
              <a:gd name="T6" fmla="*/ 2147483646 w 2022"/>
              <a:gd name="T7" fmla="*/ 2147483646 h 1170"/>
              <a:gd name="T8" fmla="*/ 2147483646 w 2022"/>
              <a:gd name="T9" fmla="*/ 2147483646 h 1170"/>
              <a:gd name="T10" fmla="*/ 2147483646 w 2022"/>
              <a:gd name="T11" fmla="*/ 2147483646 h 1170"/>
              <a:gd name="T12" fmla="*/ 2147483646 w 2022"/>
              <a:gd name="T13" fmla="*/ 2147483646 h 1170"/>
              <a:gd name="T14" fmla="*/ 2147483646 w 2022"/>
              <a:gd name="T15" fmla="*/ 2147483646 h 1170"/>
              <a:gd name="T16" fmla="*/ 2147483646 w 2022"/>
              <a:gd name="T17" fmla="*/ 2147483646 h 1170"/>
              <a:gd name="T18" fmla="*/ 2147483646 w 2022"/>
              <a:gd name="T19" fmla="*/ 2147483646 h 1170"/>
              <a:gd name="T20" fmla="*/ 2147483646 w 2022"/>
              <a:gd name="T21" fmla="*/ 2147483646 h 1170"/>
              <a:gd name="T22" fmla="*/ 2147483646 w 2022"/>
              <a:gd name="T23" fmla="*/ 2147483646 h 1170"/>
              <a:gd name="T24" fmla="*/ 2147483646 w 2022"/>
              <a:gd name="T25" fmla="*/ 2147483646 h 1170"/>
              <a:gd name="T26" fmla="*/ 2147483646 w 2022"/>
              <a:gd name="T27" fmla="*/ 2147483646 h 1170"/>
              <a:gd name="T28" fmla="*/ 2147483646 w 2022"/>
              <a:gd name="T29" fmla="*/ 2147483646 h 1170"/>
              <a:gd name="T30" fmla="*/ 2147483646 w 2022"/>
              <a:gd name="T31" fmla="*/ 2147483646 h 1170"/>
              <a:gd name="T32" fmla="*/ 2147483646 w 2022"/>
              <a:gd name="T33" fmla="*/ 2147483646 h 1170"/>
              <a:gd name="T34" fmla="*/ 2147483646 w 2022"/>
              <a:gd name="T35" fmla="*/ 2147483646 h 1170"/>
              <a:gd name="T36" fmla="*/ 2147483646 w 2022"/>
              <a:gd name="T37" fmla="*/ 0 h 1170"/>
              <a:gd name="T38" fmla="*/ 0 w 2022"/>
              <a:gd name="T39" fmla="*/ 2147483646 h 1170"/>
              <a:gd name="T40" fmla="*/ 2147483646 w 2022"/>
              <a:gd name="T41" fmla="*/ 2147483646 h 1170"/>
              <a:gd name="T42" fmla="*/ 2147483646 w 2022"/>
              <a:gd name="T43" fmla="*/ 2147483646 h 1170"/>
              <a:gd name="T44" fmla="*/ 2147483646 w 2022"/>
              <a:gd name="T45" fmla="*/ 2147483646 h 1170"/>
              <a:gd name="T46" fmla="*/ 2147483646 w 2022"/>
              <a:gd name="T47" fmla="*/ 2147483646 h 1170"/>
              <a:gd name="T48" fmla="*/ 2147483646 w 2022"/>
              <a:gd name="T49" fmla="*/ 2147483646 h 1170"/>
              <a:gd name="T50" fmla="*/ 2147483646 w 2022"/>
              <a:gd name="T51" fmla="*/ 2147483646 h 1170"/>
              <a:gd name="T52" fmla="*/ 2147483646 w 2022"/>
              <a:gd name="T53" fmla="*/ 2147483646 h 1170"/>
              <a:gd name="T54" fmla="*/ 2147483646 w 2022"/>
              <a:gd name="T55" fmla="*/ 2147483646 h 117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022" h="1170">
                <a:moveTo>
                  <a:pt x="222" y="936"/>
                </a:moveTo>
                <a:lnTo>
                  <a:pt x="1950" y="1170"/>
                </a:lnTo>
                <a:lnTo>
                  <a:pt x="2001" y="1050"/>
                </a:lnTo>
                <a:lnTo>
                  <a:pt x="2022" y="927"/>
                </a:lnTo>
                <a:lnTo>
                  <a:pt x="2022" y="819"/>
                </a:lnTo>
                <a:lnTo>
                  <a:pt x="2007" y="708"/>
                </a:lnTo>
                <a:lnTo>
                  <a:pt x="1971" y="600"/>
                </a:lnTo>
                <a:lnTo>
                  <a:pt x="1947" y="546"/>
                </a:lnTo>
                <a:lnTo>
                  <a:pt x="1917" y="486"/>
                </a:lnTo>
                <a:lnTo>
                  <a:pt x="1881" y="429"/>
                </a:lnTo>
                <a:lnTo>
                  <a:pt x="1848" y="384"/>
                </a:lnTo>
                <a:lnTo>
                  <a:pt x="1809" y="339"/>
                </a:lnTo>
                <a:lnTo>
                  <a:pt x="1761" y="279"/>
                </a:lnTo>
                <a:lnTo>
                  <a:pt x="1701" y="222"/>
                </a:lnTo>
                <a:lnTo>
                  <a:pt x="1629" y="162"/>
                </a:lnTo>
                <a:lnTo>
                  <a:pt x="1578" y="123"/>
                </a:lnTo>
                <a:lnTo>
                  <a:pt x="1515" y="81"/>
                </a:lnTo>
                <a:lnTo>
                  <a:pt x="1455" y="33"/>
                </a:lnTo>
                <a:lnTo>
                  <a:pt x="1389" y="0"/>
                </a:lnTo>
                <a:lnTo>
                  <a:pt x="0" y="585"/>
                </a:lnTo>
                <a:lnTo>
                  <a:pt x="39" y="603"/>
                </a:lnTo>
                <a:lnTo>
                  <a:pt x="69" y="621"/>
                </a:lnTo>
                <a:lnTo>
                  <a:pt x="120" y="657"/>
                </a:lnTo>
                <a:lnTo>
                  <a:pt x="168" y="705"/>
                </a:lnTo>
                <a:lnTo>
                  <a:pt x="207" y="750"/>
                </a:lnTo>
                <a:lnTo>
                  <a:pt x="231" y="813"/>
                </a:lnTo>
                <a:lnTo>
                  <a:pt x="234" y="876"/>
                </a:lnTo>
                <a:lnTo>
                  <a:pt x="222" y="936"/>
                </a:lnTo>
                <a:close/>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3" name="Rectangle 35">
            <a:extLst>
              <a:ext uri="{FF2B5EF4-FFF2-40B4-BE49-F238E27FC236}">
                <a16:creationId xmlns:a16="http://schemas.microsoft.com/office/drawing/2014/main" id="{24079329-4494-B50F-3CBB-5967C4A440DC}"/>
              </a:ext>
            </a:extLst>
          </p:cNvPr>
          <p:cNvSpPr>
            <a:spLocks noChangeArrowheads="1"/>
          </p:cNvSpPr>
          <p:nvPr/>
        </p:nvSpPr>
        <p:spPr bwMode="auto">
          <a:xfrm>
            <a:off x="9029700" y="3265489"/>
            <a:ext cx="203835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eaLnBrk="1" hangingPunct="1">
              <a:spcBef>
                <a:spcPct val="0"/>
              </a:spcBef>
              <a:buClrTx/>
              <a:buFontTx/>
              <a:buNone/>
              <a:defRPr/>
            </a:pPr>
            <a:r>
              <a:rPr lang="de-DE" altLang="de-DE" sz="2557">
                <a:ea typeface="Arial" charset="0"/>
              </a:rPr>
              <a:t>Cholesterin</a:t>
            </a:r>
          </a:p>
        </p:txBody>
      </p:sp>
      <p:sp>
        <p:nvSpPr>
          <p:cNvPr id="24" name="Freeform 22">
            <a:extLst>
              <a:ext uri="{FF2B5EF4-FFF2-40B4-BE49-F238E27FC236}">
                <a16:creationId xmlns:a16="http://schemas.microsoft.com/office/drawing/2014/main" id="{F440F843-4889-94EC-5BDD-FD1495D68BB2}"/>
              </a:ext>
            </a:extLst>
          </p:cNvPr>
          <p:cNvSpPr>
            <a:spLocks/>
          </p:cNvSpPr>
          <p:nvPr/>
        </p:nvSpPr>
        <p:spPr bwMode="auto">
          <a:xfrm>
            <a:off x="8664575" y="2347913"/>
            <a:ext cx="4173538" cy="2298700"/>
          </a:xfrm>
          <a:custGeom>
            <a:avLst/>
            <a:gdLst>
              <a:gd name="T0" fmla="*/ 2147483646 w 1851"/>
              <a:gd name="T1" fmla="*/ 2147483646 h 1020"/>
              <a:gd name="T2" fmla="*/ 2147483646 w 1851"/>
              <a:gd name="T3" fmla="*/ 2147483646 h 1020"/>
              <a:gd name="T4" fmla="*/ 2147483646 w 1851"/>
              <a:gd name="T5" fmla="*/ 2147483646 h 1020"/>
              <a:gd name="T6" fmla="*/ 2147483646 w 1851"/>
              <a:gd name="T7" fmla="*/ 2147483646 h 1020"/>
              <a:gd name="T8" fmla="*/ 2147483646 w 1851"/>
              <a:gd name="T9" fmla="*/ 2147483646 h 1020"/>
              <a:gd name="T10" fmla="*/ 2147483646 w 1851"/>
              <a:gd name="T11" fmla="*/ 2147483646 h 1020"/>
              <a:gd name="T12" fmla="*/ 2147483646 w 1851"/>
              <a:gd name="T13" fmla="*/ 2147483646 h 1020"/>
              <a:gd name="T14" fmla="*/ 2147483646 w 1851"/>
              <a:gd name="T15" fmla="*/ 2147483646 h 1020"/>
              <a:gd name="T16" fmla="*/ 2147483646 w 1851"/>
              <a:gd name="T17" fmla="*/ 2147483646 h 1020"/>
              <a:gd name="T18" fmla="*/ 2147483646 w 1851"/>
              <a:gd name="T19" fmla="*/ 2147483646 h 1020"/>
              <a:gd name="T20" fmla="*/ 2147483646 w 1851"/>
              <a:gd name="T21" fmla="*/ 2147483646 h 1020"/>
              <a:gd name="T22" fmla="*/ 2147483646 w 1851"/>
              <a:gd name="T23" fmla="*/ 2147483646 h 1020"/>
              <a:gd name="T24" fmla="*/ 0 w 1851"/>
              <a:gd name="T25" fmla="*/ 0 h 1020"/>
              <a:gd name="T26" fmla="*/ 2147483646 w 1851"/>
              <a:gd name="T27" fmla="*/ 2147483646 h 1020"/>
              <a:gd name="T28" fmla="*/ 2147483646 w 1851"/>
              <a:gd name="T29" fmla="*/ 2147483646 h 1020"/>
              <a:gd name="T30" fmla="*/ 2147483646 w 1851"/>
              <a:gd name="T31" fmla="*/ 2147483646 h 1020"/>
              <a:gd name="T32" fmla="*/ 2147483646 w 1851"/>
              <a:gd name="T33" fmla="*/ 2147483646 h 1020"/>
              <a:gd name="T34" fmla="*/ 2147483646 w 1851"/>
              <a:gd name="T35" fmla="*/ 2147483646 h 10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851" h="1020">
                <a:moveTo>
                  <a:pt x="465" y="1020"/>
                </a:moveTo>
                <a:lnTo>
                  <a:pt x="1851" y="438"/>
                </a:lnTo>
                <a:lnTo>
                  <a:pt x="1710" y="360"/>
                </a:lnTo>
                <a:lnTo>
                  <a:pt x="1518" y="273"/>
                </a:lnTo>
                <a:lnTo>
                  <a:pt x="1284" y="186"/>
                </a:lnTo>
                <a:lnTo>
                  <a:pt x="1056" y="126"/>
                </a:lnTo>
                <a:lnTo>
                  <a:pt x="852" y="81"/>
                </a:lnTo>
                <a:lnTo>
                  <a:pt x="657" y="45"/>
                </a:lnTo>
                <a:lnTo>
                  <a:pt x="525" y="30"/>
                </a:lnTo>
                <a:lnTo>
                  <a:pt x="378" y="21"/>
                </a:lnTo>
                <a:lnTo>
                  <a:pt x="273" y="9"/>
                </a:lnTo>
                <a:lnTo>
                  <a:pt x="150" y="6"/>
                </a:lnTo>
                <a:lnTo>
                  <a:pt x="0" y="0"/>
                </a:lnTo>
                <a:lnTo>
                  <a:pt x="3" y="930"/>
                </a:lnTo>
                <a:lnTo>
                  <a:pt x="114" y="936"/>
                </a:lnTo>
                <a:lnTo>
                  <a:pt x="240" y="951"/>
                </a:lnTo>
                <a:lnTo>
                  <a:pt x="354" y="975"/>
                </a:lnTo>
                <a:lnTo>
                  <a:pt x="465" y="1020"/>
                </a:lnTo>
                <a:close/>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pSp>
        <p:nvGrpSpPr>
          <p:cNvPr id="25" name="Group 23">
            <a:extLst>
              <a:ext uri="{FF2B5EF4-FFF2-40B4-BE49-F238E27FC236}">
                <a16:creationId xmlns:a16="http://schemas.microsoft.com/office/drawing/2014/main" id="{CDDDD5F8-210A-0576-A411-D02D7CA099B3}"/>
              </a:ext>
            </a:extLst>
          </p:cNvPr>
          <p:cNvGrpSpPr>
            <a:grpSpLocks/>
          </p:cNvGrpSpPr>
          <p:nvPr/>
        </p:nvGrpSpPr>
        <p:grpSpPr bwMode="auto">
          <a:xfrm>
            <a:off x="3048000" y="2354264"/>
            <a:ext cx="11220450" cy="5843587"/>
            <a:chOff x="392" y="1044"/>
            <a:chExt cx="4976" cy="2592"/>
          </a:xfrm>
        </p:grpSpPr>
        <p:sp>
          <p:nvSpPr>
            <p:cNvPr id="26" name="Oval 24">
              <a:extLst>
                <a:ext uri="{FF2B5EF4-FFF2-40B4-BE49-F238E27FC236}">
                  <a16:creationId xmlns:a16="http://schemas.microsoft.com/office/drawing/2014/main" id="{4F122E2B-EFE1-4F44-0863-971129729A47}"/>
                </a:ext>
              </a:extLst>
            </p:cNvPr>
            <p:cNvSpPr>
              <a:spLocks noChangeArrowheads="1"/>
            </p:cNvSpPr>
            <p:nvPr/>
          </p:nvSpPr>
          <p:spPr bwMode="auto">
            <a:xfrm>
              <a:off x="2183" y="1971"/>
              <a:ext cx="1394" cy="726"/>
            </a:xfrm>
            <a:prstGeom prst="ellipse">
              <a:avLst/>
            </a:prstGeom>
            <a:solidFill>
              <a:srgbClr val="FF0000"/>
            </a:solidFill>
            <a:ln w="38100">
              <a:solidFill>
                <a:srgbClr val="5F5F5F"/>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27" name="Oval 25">
              <a:extLst>
                <a:ext uri="{FF2B5EF4-FFF2-40B4-BE49-F238E27FC236}">
                  <a16:creationId xmlns:a16="http://schemas.microsoft.com/office/drawing/2014/main" id="{3B0B0BDF-A455-082F-ABCF-C88DA25AD6CE}"/>
                </a:ext>
              </a:extLst>
            </p:cNvPr>
            <p:cNvSpPr>
              <a:spLocks noChangeArrowheads="1"/>
            </p:cNvSpPr>
            <p:nvPr/>
          </p:nvSpPr>
          <p:spPr bwMode="auto">
            <a:xfrm>
              <a:off x="392" y="1044"/>
              <a:ext cx="4976" cy="2592"/>
            </a:xfrm>
            <a:prstGeom prst="ellipse">
              <a:avLst/>
            </a:prstGeom>
            <a:noFill/>
            <a:ln w="38100">
              <a:solidFill>
                <a:srgbClr val="5F5F5F"/>
              </a:solidFill>
              <a:round/>
              <a:headEnd/>
              <a:tailEnd/>
            </a:ln>
            <a:effectLst/>
            <a:extLst>
              <a:ext uri="{909E8E84-426E-40DD-AFC4-6F175D3DCCD1}">
                <a14:hiddenFill xmlns:a14="http://schemas.microsoft.com/office/drawing/2010/main">
                  <a:solidFill>
                    <a:srgbClr val="FF0000"/>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28" name="Line 26">
              <a:extLst>
                <a:ext uri="{FF2B5EF4-FFF2-40B4-BE49-F238E27FC236}">
                  <a16:creationId xmlns:a16="http://schemas.microsoft.com/office/drawing/2014/main" id="{38E8438D-4F42-96EA-1761-687BA10CDAAD}"/>
                </a:ext>
              </a:extLst>
            </p:cNvPr>
            <p:cNvSpPr>
              <a:spLocks noChangeShapeType="1"/>
            </p:cNvSpPr>
            <p:nvPr/>
          </p:nvSpPr>
          <p:spPr bwMode="auto">
            <a:xfrm flipH="1">
              <a:off x="458" y="2415"/>
              <a:ext cx="1745" cy="227"/>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29" name="Line 27">
              <a:extLst>
                <a:ext uri="{FF2B5EF4-FFF2-40B4-BE49-F238E27FC236}">
                  <a16:creationId xmlns:a16="http://schemas.microsoft.com/office/drawing/2014/main" id="{D4655980-E85B-E6AA-F249-D107E0C25831}"/>
                </a:ext>
              </a:extLst>
            </p:cNvPr>
            <p:cNvSpPr>
              <a:spLocks noChangeShapeType="1"/>
            </p:cNvSpPr>
            <p:nvPr/>
          </p:nvSpPr>
          <p:spPr bwMode="auto">
            <a:xfrm flipH="1" flipV="1">
              <a:off x="3561" y="2416"/>
              <a:ext cx="1735" cy="233"/>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30" name="Line 28">
              <a:extLst>
                <a:ext uri="{FF2B5EF4-FFF2-40B4-BE49-F238E27FC236}">
                  <a16:creationId xmlns:a16="http://schemas.microsoft.com/office/drawing/2014/main" id="{7ECFDBC4-5CCC-1F13-3922-B313601027E3}"/>
                </a:ext>
              </a:extLst>
            </p:cNvPr>
            <p:cNvSpPr>
              <a:spLocks noChangeShapeType="1"/>
            </p:cNvSpPr>
            <p:nvPr/>
          </p:nvSpPr>
          <p:spPr bwMode="auto">
            <a:xfrm flipH="1" flipV="1">
              <a:off x="2886" y="1055"/>
              <a:ext cx="0" cy="921"/>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31" name="Line 29">
              <a:extLst>
                <a:ext uri="{FF2B5EF4-FFF2-40B4-BE49-F238E27FC236}">
                  <a16:creationId xmlns:a16="http://schemas.microsoft.com/office/drawing/2014/main" id="{E986E6C1-A7FD-76A5-2F21-E79F7A85A98D}"/>
                </a:ext>
              </a:extLst>
            </p:cNvPr>
            <p:cNvSpPr>
              <a:spLocks noChangeShapeType="1"/>
            </p:cNvSpPr>
            <p:nvPr/>
          </p:nvSpPr>
          <p:spPr bwMode="auto">
            <a:xfrm flipV="1">
              <a:off x="3336" y="1476"/>
              <a:ext cx="1403" cy="589"/>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32" name="Line 30">
              <a:extLst>
                <a:ext uri="{FF2B5EF4-FFF2-40B4-BE49-F238E27FC236}">
                  <a16:creationId xmlns:a16="http://schemas.microsoft.com/office/drawing/2014/main" id="{19DC8085-7892-35A9-7F3E-9B42780709D5}"/>
                </a:ext>
              </a:extLst>
            </p:cNvPr>
            <p:cNvSpPr>
              <a:spLocks noChangeShapeType="1"/>
            </p:cNvSpPr>
            <p:nvPr/>
          </p:nvSpPr>
          <p:spPr bwMode="auto">
            <a:xfrm>
              <a:off x="3153" y="2673"/>
              <a:ext cx="788" cy="828"/>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33" name="Line 31">
              <a:extLst>
                <a:ext uri="{FF2B5EF4-FFF2-40B4-BE49-F238E27FC236}">
                  <a16:creationId xmlns:a16="http://schemas.microsoft.com/office/drawing/2014/main" id="{CA6ED320-98C6-6364-B8FD-8846D7C00740}"/>
                </a:ext>
              </a:extLst>
            </p:cNvPr>
            <p:cNvSpPr>
              <a:spLocks noChangeShapeType="1"/>
            </p:cNvSpPr>
            <p:nvPr/>
          </p:nvSpPr>
          <p:spPr bwMode="auto">
            <a:xfrm flipH="1">
              <a:off x="1814" y="2672"/>
              <a:ext cx="798" cy="829"/>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34" name="Rectangle 32">
              <a:extLst>
                <a:ext uri="{FF2B5EF4-FFF2-40B4-BE49-F238E27FC236}">
                  <a16:creationId xmlns:a16="http://schemas.microsoft.com/office/drawing/2014/main" id="{5A1F75D8-38B9-C371-193A-0B9905BC5E5B}"/>
                </a:ext>
              </a:extLst>
            </p:cNvPr>
            <p:cNvSpPr>
              <a:spLocks noChangeArrowheads="1"/>
            </p:cNvSpPr>
            <p:nvPr/>
          </p:nvSpPr>
          <p:spPr bwMode="auto">
            <a:xfrm>
              <a:off x="2204" y="2238"/>
              <a:ext cx="1200" cy="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eaLnBrk="1" hangingPunct="1">
                <a:spcBef>
                  <a:spcPct val="0"/>
                </a:spcBef>
                <a:buClrTx/>
                <a:buFontTx/>
                <a:buNone/>
                <a:defRPr/>
              </a:pPr>
              <a:r>
                <a:rPr lang="de-DE" altLang="de-DE" sz="1989">
                  <a:solidFill>
                    <a:schemeClr val="bg1"/>
                  </a:solidFill>
                  <a:ea typeface="Arial" charset="0"/>
                </a:rPr>
                <a:t>ARTERIOSKLEROSE</a:t>
              </a:r>
            </a:p>
          </p:txBody>
        </p:sp>
        <p:sp>
          <p:nvSpPr>
            <p:cNvPr id="35" name="Line 33">
              <a:extLst>
                <a:ext uri="{FF2B5EF4-FFF2-40B4-BE49-F238E27FC236}">
                  <a16:creationId xmlns:a16="http://schemas.microsoft.com/office/drawing/2014/main" id="{80248A68-954F-5729-B70F-187E060CEE8A}"/>
                </a:ext>
              </a:extLst>
            </p:cNvPr>
            <p:cNvSpPr>
              <a:spLocks noChangeShapeType="1"/>
            </p:cNvSpPr>
            <p:nvPr/>
          </p:nvSpPr>
          <p:spPr bwMode="auto">
            <a:xfrm flipH="1" flipV="1">
              <a:off x="1016" y="1476"/>
              <a:ext cx="1403" cy="589"/>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grpSp>
    </p:spTree>
    <p:extLst>
      <p:ext uri="{BB962C8B-B14F-4D97-AF65-F5344CB8AC3E}">
        <p14:creationId xmlns:p14="http://schemas.microsoft.com/office/powerpoint/2010/main" val="35244378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CF72859-3E50-C0A5-DB22-2D07B23CF195}"/>
              </a:ext>
            </a:extLst>
          </p:cNvPr>
          <p:cNvSpPr>
            <a:spLocks noGrp="1"/>
          </p:cNvSpPr>
          <p:nvPr>
            <p:ph type="title"/>
          </p:nvPr>
        </p:nvSpPr>
        <p:spPr>
          <a:xfrm>
            <a:off x="1190387" y="1012232"/>
            <a:ext cx="14935438" cy="1882790"/>
          </a:xfrm>
        </p:spPr>
        <p:txBody>
          <a:bodyPr/>
          <a:lstStyle/>
          <a:p>
            <a:r>
              <a:rPr lang="de-DE" altLang="de-DE" sz="4400" dirty="0"/>
              <a:t>Ernährungsziel bei Bluthochdruck</a:t>
            </a:r>
            <a:endParaRPr lang="de-DE" dirty="0"/>
          </a:p>
        </p:txBody>
      </p:sp>
      <p:sp>
        <p:nvSpPr>
          <p:cNvPr id="4" name="Fußzeilenplatzhalter 3">
            <a:extLst>
              <a:ext uri="{FF2B5EF4-FFF2-40B4-BE49-F238E27FC236}">
                <a16:creationId xmlns:a16="http://schemas.microsoft.com/office/drawing/2014/main" id="{0D457747-627E-65E1-3459-879C75A799D3}"/>
              </a:ext>
            </a:extLst>
          </p:cNvPr>
          <p:cNvSpPr>
            <a:spLocks noGrp="1"/>
          </p:cNvSpPr>
          <p:nvPr>
            <p:ph type="ftr" sz="quarter" idx="11"/>
          </p:nvPr>
        </p:nvSpPr>
        <p:spPr/>
        <p:txBody>
          <a:bodyPr/>
          <a:lstStyle/>
          <a:p>
            <a:r>
              <a:rPr lang="en-US"/>
              <a:t>Stand: April 2024 © DGPR</a:t>
            </a:r>
          </a:p>
        </p:txBody>
      </p:sp>
      <p:sp>
        <p:nvSpPr>
          <p:cNvPr id="5" name="Foliennummernplatzhalter 4">
            <a:extLst>
              <a:ext uri="{FF2B5EF4-FFF2-40B4-BE49-F238E27FC236}">
                <a16:creationId xmlns:a16="http://schemas.microsoft.com/office/drawing/2014/main" id="{81E67634-1AEB-9861-6421-B75B441F51EF}"/>
              </a:ext>
            </a:extLst>
          </p:cNvPr>
          <p:cNvSpPr>
            <a:spLocks noGrp="1"/>
          </p:cNvSpPr>
          <p:nvPr>
            <p:ph type="sldNum" sz="quarter" idx="12"/>
          </p:nvPr>
        </p:nvSpPr>
        <p:spPr/>
        <p:txBody>
          <a:bodyPr/>
          <a:lstStyle/>
          <a:p>
            <a:fld id="{07C343CB-44C8-4ED3-94D5-8CA10A3A987C}" type="slidenum">
              <a:rPr lang="de-DE" altLang="de-DE" smtClean="0"/>
              <a:pPr/>
              <a:t>28</a:t>
            </a:fld>
            <a:endParaRPr lang="de-DE" altLang="de-DE"/>
          </a:p>
        </p:txBody>
      </p:sp>
      <p:sp>
        <p:nvSpPr>
          <p:cNvPr id="6" name="Rectangle 6">
            <a:extLst>
              <a:ext uri="{FF2B5EF4-FFF2-40B4-BE49-F238E27FC236}">
                <a16:creationId xmlns:a16="http://schemas.microsoft.com/office/drawing/2014/main" id="{4F39D220-F347-62B0-ABF2-A5D9CBDEC3CE}"/>
              </a:ext>
            </a:extLst>
          </p:cNvPr>
          <p:cNvSpPr txBox="1">
            <a:spLocks noChangeArrowheads="1"/>
          </p:cNvSpPr>
          <p:nvPr/>
        </p:nvSpPr>
        <p:spPr>
          <a:xfrm>
            <a:off x="1286924" y="2447994"/>
            <a:ext cx="14935438" cy="877404"/>
          </a:xfrm>
          <a:prstGeom prst="rect">
            <a:avLst/>
          </a:prstGeom>
        </p:spPr>
        <p:txBody>
          <a:bodyPr vert="horz" lIns="91440" tIns="45720" rIns="91440" bIns="45720" rtlCol="0" anchor="ctr">
            <a:normAutofit/>
          </a:bodyPr>
          <a:lstStyle>
            <a:lvl1pPr algn="l" defTabSz="1298722"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pPr fontAlgn="auto">
              <a:spcAft>
                <a:spcPts val="0"/>
              </a:spcAft>
              <a:defRPr/>
            </a:pPr>
            <a:r>
              <a:rPr lang="de-DE" altLang="de-DE" sz="3900" dirty="0">
                <a:sym typeface="Wingdings" panose="05000000000000000000" pitchFamily="2" charset="2"/>
              </a:rPr>
              <a:t> </a:t>
            </a:r>
            <a:r>
              <a:rPr lang="de-DE" altLang="de-DE" sz="3900" dirty="0"/>
              <a:t>Normalgewicht und Blutdrucksenkung</a:t>
            </a:r>
          </a:p>
        </p:txBody>
      </p:sp>
      <p:sp>
        <p:nvSpPr>
          <p:cNvPr id="7" name="Rectangle 7">
            <a:extLst>
              <a:ext uri="{FF2B5EF4-FFF2-40B4-BE49-F238E27FC236}">
                <a16:creationId xmlns:a16="http://schemas.microsoft.com/office/drawing/2014/main" id="{4A2CEC08-667D-0A5F-10E3-6993D0822F04}"/>
              </a:ext>
            </a:extLst>
          </p:cNvPr>
          <p:cNvSpPr>
            <a:spLocks noGrp="1" noChangeArrowheads="1"/>
          </p:cNvSpPr>
          <p:nvPr>
            <p:ph idx="1"/>
          </p:nvPr>
        </p:nvSpPr>
        <p:spPr>
          <a:xfrm>
            <a:off x="1190388" y="4330784"/>
            <a:ext cx="7180058" cy="2985452"/>
          </a:xfrm>
        </p:spPr>
        <p:txBody>
          <a:bodyPr>
            <a:normAutofit/>
          </a:bodyPr>
          <a:lstStyle/>
          <a:p>
            <a:pPr marL="571500" indent="-571500" algn="l" eaLnBrk="1" hangingPunct="1">
              <a:lnSpc>
                <a:spcPct val="90000"/>
              </a:lnSpc>
              <a:spcBef>
                <a:spcPct val="50000"/>
              </a:spcBef>
              <a:buClr>
                <a:srgbClr val="FF0000"/>
              </a:buClr>
              <a:buFont typeface="Arial" charset="0"/>
              <a:buChar char="•"/>
              <a:defRPr/>
            </a:pPr>
            <a:r>
              <a:rPr lang="de-DE" altLang="de-DE" dirty="0"/>
              <a:t>Gewichtsabnahme um 5 kg senkt den systolischen Blutdruck um </a:t>
            </a:r>
            <a:r>
              <a:rPr lang="de-DE" altLang="de-DE" dirty="0">
                <a:solidFill>
                  <a:srgbClr val="FF0000"/>
                </a:solidFill>
              </a:rPr>
              <a:t>5 – 10 (15) </a:t>
            </a:r>
            <a:r>
              <a:rPr lang="de-DE" altLang="de-DE" dirty="0" err="1"/>
              <a:t>mmHg</a:t>
            </a:r>
            <a:endParaRPr lang="de-DE" altLang="de-DE" dirty="0"/>
          </a:p>
          <a:p>
            <a:pPr marL="571500" indent="-571500" algn="l" eaLnBrk="1" hangingPunct="1">
              <a:lnSpc>
                <a:spcPct val="90000"/>
              </a:lnSpc>
              <a:spcBef>
                <a:spcPct val="50000"/>
              </a:spcBef>
              <a:buClr>
                <a:srgbClr val="FF0000"/>
              </a:buClr>
              <a:buFont typeface="Arial" charset="0"/>
              <a:buChar char="•"/>
              <a:defRPr/>
            </a:pPr>
            <a:r>
              <a:rPr lang="de-DE" altLang="de-DE" dirty="0"/>
              <a:t>zurückhaltender Umgang mit Speisesalzen und Fertiggewürzmischungen</a:t>
            </a:r>
          </a:p>
          <a:p>
            <a:pPr marL="571500" indent="-571500" algn="l" eaLnBrk="1" hangingPunct="1">
              <a:lnSpc>
                <a:spcPct val="90000"/>
              </a:lnSpc>
              <a:spcBef>
                <a:spcPct val="50000"/>
              </a:spcBef>
              <a:buClr>
                <a:srgbClr val="FF0000"/>
              </a:buClr>
              <a:buFont typeface="Arial" charset="0"/>
              <a:buChar char="•"/>
              <a:defRPr/>
            </a:pPr>
            <a:r>
              <a:rPr lang="de-DE" altLang="de-DE" dirty="0"/>
              <a:t>Alkohol erhöht den systolischen Blutdruck</a:t>
            </a:r>
          </a:p>
        </p:txBody>
      </p:sp>
      <p:sp>
        <p:nvSpPr>
          <p:cNvPr id="11" name="Textfeld 1">
            <a:extLst>
              <a:ext uri="{FF2B5EF4-FFF2-40B4-BE49-F238E27FC236}">
                <a16:creationId xmlns:a16="http://schemas.microsoft.com/office/drawing/2014/main" id="{284F5154-4186-362C-AF4B-57EF26541156}"/>
              </a:ext>
            </a:extLst>
          </p:cNvPr>
          <p:cNvSpPr txBox="1">
            <a:spLocks noChangeArrowheads="1"/>
          </p:cNvSpPr>
          <p:nvPr/>
        </p:nvSpPr>
        <p:spPr bwMode="auto">
          <a:xfrm>
            <a:off x="8946006" y="8742865"/>
            <a:ext cx="1981633" cy="222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de-DE" altLang="de-DE" sz="845" dirty="0">
                <a:solidFill>
                  <a:srgbClr val="000000"/>
                </a:solidFill>
              </a:rPr>
              <a:t>Bildquelle: iStock.com/Lorena </a:t>
            </a:r>
            <a:r>
              <a:rPr lang="de-DE" altLang="de-DE" sz="845" dirty="0" err="1">
                <a:solidFill>
                  <a:srgbClr val="000000"/>
                </a:solidFill>
              </a:rPr>
              <a:t>Garibo</a:t>
            </a:r>
            <a:endParaRPr lang="de-DE" altLang="de-DE" sz="845" dirty="0">
              <a:solidFill>
                <a:srgbClr val="000000"/>
              </a:solidFill>
            </a:endParaRPr>
          </a:p>
        </p:txBody>
      </p:sp>
      <p:pic>
        <p:nvPicPr>
          <p:cNvPr id="13" name="Grafik 12" descr="Ein Bild, das Knöchel, Sauberkeit, Füße, Person enthält.&#10;&#10;Automatisch generierte Beschreibung">
            <a:extLst>
              <a:ext uri="{FF2B5EF4-FFF2-40B4-BE49-F238E27FC236}">
                <a16:creationId xmlns:a16="http://schemas.microsoft.com/office/drawing/2014/main" id="{263BA33B-703D-C509-213D-EE4F5C3858C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46006" y="3313066"/>
            <a:ext cx="8115174" cy="541011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858767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DD4C5E5-2969-67AC-F499-D7E4E8078A3D}"/>
              </a:ext>
            </a:extLst>
          </p:cNvPr>
          <p:cNvSpPr>
            <a:spLocks noGrp="1"/>
          </p:cNvSpPr>
          <p:nvPr>
            <p:ph type="title"/>
          </p:nvPr>
        </p:nvSpPr>
        <p:spPr/>
        <p:txBody>
          <a:bodyPr>
            <a:normAutofit/>
          </a:bodyPr>
          <a:lstStyle/>
          <a:p>
            <a:br>
              <a:rPr lang="de-DE" altLang="de-DE" sz="3200" dirty="0"/>
            </a:br>
            <a:r>
              <a:rPr lang="de-DE" altLang="de-DE" sz="4400" dirty="0"/>
              <a:t>Ernährung bei der Behandlung mit VKA – Blutverdünnern vom Typ Marcumar / </a:t>
            </a:r>
            <a:r>
              <a:rPr lang="de-DE" altLang="de-DE" sz="4400" dirty="0" err="1"/>
              <a:t>Falithrom</a:t>
            </a:r>
            <a:r>
              <a:rPr lang="de-DE" altLang="de-DE" sz="4400" dirty="0"/>
              <a:t> </a:t>
            </a:r>
            <a:r>
              <a:rPr lang="de-DE" altLang="de-DE" dirty="0"/>
              <a:t>/ Warfarin</a:t>
            </a:r>
            <a:endParaRPr lang="de-DE" dirty="0"/>
          </a:p>
        </p:txBody>
      </p:sp>
      <p:sp>
        <p:nvSpPr>
          <p:cNvPr id="3" name="Fußzeilenplatzhalter 2">
            <a:extLst>
              <a:ext uri="{FF2B5EF4-FFF2-40B4-BE49-F238E27FC236}">
                <a16:creationId xmlns:a16="http://schemas.microsoft.com/office/drawing/2014/main" id="{F65A6D8E-A883-3BA4-E152-B01CBDF9D2DF}"/>
              </a:ext>
            </a:extLst>
          </p:cNvPr>
          <p:cNvSpPr>
            <a:spLocks noGrp="1"/>
          </p:cNvSpPr>
          <p:nvPr>
            <p:ph type="ftr" sz="quarter" idx="11"/>
          </p:nvPr>
        </p:nvSpPr>
        <p:spPr/>
        <p:txBody>
          <a:bodyPr/>
          <a:lstStyle/>
          <a:p>
            <a:r>
              <a:rPr lang="en-US"/>
              <a:t>Stand: April 2024 © DGPR</a:t>
            </a:r>
          </a:p>
        </p:txBody>
      </p:sp>
      <p:sp>
        <p:nvSpPr>
          <p:cNvPr id="4" name="Foliennummernplatzhalter 3">
            <a:extLst>
              <a:ext uri="{FF2B5EF4-FFF2-40B4-BE49-F238E27FC236}">
                <a16:creationId xmlns:a16="http://schemas.microsoft.com/office/drawing/2014/main" id="{22BCBA6D-24E5-68EC-2944-F83D5D5D2A03}"/>
              </a:ext>
            </a:extLst>
          </p:cNvPr>
          <p:cNvSpPr>
            <a:spLocks noGrp="1"/>
          </p:cNvSpPr>
          <p:nvPr>
            <p:ph type="sldNum" sz="quarter" idx="12"/>
          </p:nvPr>
        </p:nvSpPr>
        <p:spPr/>
        <p:txBody>
          <a:bodyPr/>
          <a:lstStyle/>
          <a:p>
            <a:fld id="{CED527BF-6CC1-4777-B09F-C5F9542AD517}" type="slidenum">
              <a:rPr lang="de-DE" altLang="de-DE" smtClean="0"/>
              <a:pPr/>
              <a:t>29</a:t>
            </a:fld>
            <a:endParaRPr lang="de-DE" altLang="de-DE"/>
          </a:p>
        </p:txBody>
      </p:sp>
      <p:sp>
        <p:nvSpPr>
          <p:cNvPr id="5" name="Rectangle 7">
            <a:extLst>
              <a:ext uri="{FF2B5EF4-FFF2-40B4-BE49-F238E27FC236}">
                <a16:creationId xmlns:a16="http://schemas.microsoft.com/office/drawing/2014/main" id="{A8DB8EB8-AEB6-BBBA-68FE-5BE4550A7023}"/>
              </a:ext>
            </a:extLst>
          </p:cNvPr>
          <p:cNvSpPr txBox="1">
            <a:spLocks noChangeArrowheads="1"/>
          </p:cNvSpPr>
          <p:nvPr/>
        </p:nvSpPr>
        <p:spPr>
          <a:xfrm>
            <a:off x="2496494" y="2978150"/>
            <a:ext cx="13405815" cy="3784600"/>
          </a:xfrm>
          <a:prstGeom prst="rect">
            <a:avLst/>
          </a:prstGeom>
        </p:spPr>
        <p:txBody>
          <a:bodyPr vert="horz" lIns="91440" tIns="45720" rIns="91440" bIns="45720" rtlCol="0">
            <a:normAutofit/>
          </a:bodyPr>
          <a:lstStyle>
            <a:lvl1pPr marL="324681" indent="-324681" algn="l" defTabSz="1298722" rtl="0" eaLnBrk="1" latinLnBrk="0" hangingPunct="1">
              <a:lnSpc>
                <a:spcPct val="90000"/>
              </a:lnSpc>
              <a:spcBef>
                <a:spcPts val="142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1pPr>
            <a:lvl2pPr marL="974042" indent="-324681" algn="l" defTabSz="1298722" rtl="0" eaLnBrk="1" latinLnBrk="0" hangingPunct="1">
              <a:lnSpc>
                <a:spcPct val="90000"/>
              </a:lnSpc>
              <a:spcBef>
                <a:spcPts val="710"/>
              </a:spcBef>
              <a:buFont typeface="Arial" panose="020B0604020202020204" pitchFamily="34" charset="0"/>
              <a:buChar char="•"/>
              <a:defRPr sz="3409" kern="1200">
                <a:solidFill>
                  <a:schemeClr val="tx1"/>
                </a:solidFill>
                <a:latin typeface="Arial" panose="020B0604020202020204" pitchFamily="34" charset="0"/>
                <a:ea typeface="+mn-ea"/>
                <a:cs typeface="Arial" panose="020B0604020202020204" pitchFamily="34" charset="0"/>
              </a:defRPr>
            </a:lvl2pPr>
            <a:lvl3pPr marL="1623403" indent="-324681" algn="l" defTabSz="1298722" rtl="0" eaLnBrk="1" latinLnBrk="0" hangingPunct="1">
              <a:lnSpc>
                <a:spcPct val="90000"/>
              </a:lnSpc>
              <a:spcBef>
                <a:spcPts val="710"/>
              </a:spcBef>
              <a:buFont typeface="Arial" panose="020B0604020202020204" pitchFamily="34" charset="0"/>
              <a:buChar char="•"/>
              <a:defRPr sz="2841" kern="1200">
                <a:solidFill>
                  <a:schemeClr val="tx1"/>
                </a:solidFill>
                <a:latin typeface="Arial" panose="020B0604020202020204" pitchFamily="34" charset="0"/>
                <a:ea typeface="+mn-ea"/>
                <a:cs typeface="Arial" panose="020B0604020202020204" pitchFamily="34" charset="0"/>
              </a:defRPr>
            </a:lvl3pPr>
            <a:lvl4pPr marL="2272764" indent="-324681" algn="l" defTabSz="1298722" rtl="0" eaLnBrk="1" latinLnBrk="0" hangingPunct="1">
              <a:lnSpc>
                <a:spcPct val="90000"/>
              </a:lnSpc>
              <a:spcBef>
                <a:spcPts val="710"/>
              </a:spcBef>
              <a:buFont typeface="Arial" panose="020B0604020202020204" pitchFamily="34" charset="0"/>
              <a:buChar char="•"/>
              <a:defRPr sz="2557" kern="1200">
                <a:solidFill>
                  <a:schemeClr val="tx1"/>
                </a:solidFill>
                <a:latin typeface="Arial" panose="020B0604020202020204" pitchFamily="34" charset="0"/>
                <a:ea typeface="+mn-ea"/>
                <a:cs typeface="Arial" panose="020B0604020202020204" pitchFamily="34" charset="0"/>
              </a:defRPr>
            </a:lvl4pPr>
            <a:lvl5pPr marL="2922125" indent="-324681" algn="l" defTabSz="1298722" rtl="0" eaLnBrk="1" latinLnBrk="0" hangingPunct="1">
              <a:lnSpc>
                <a:spcPct val="90000"/>
              </a:lnSpc>
              <a:spcBef>
                <a:spcPts val="710"/>
              </a:spcBef>
              <a:buFont typeface="Arial" panose="020B0604020202020204" pitchFamily="34" charset="0"/>
              <a:buChar char="•"/>
              <a:defRPr sz="2557" kern="1200">
                <a:solidFill>
                  <a:schemeClr val="tx1"/>
                </a:solidFill>
                <a:latin typeface="Arial" panose="020B0604020202020204" pitchFamily="34" charset="0"/>
                <a:ea typeface="+mn-ea"/>
                <a:cs typeface="Arial" panose="020B0604020202020204" pitchFamily="34" charset="0"/>
              </a:defRPr>
            </a:lvl5pPr>
            <a:lvl6pPr marL="3571486" indent="-324681" algn="l" defTabSz="1298722" rtl="0" eaLnBrk="1" latinLnBrk="0" hangingPunct="1">
              <a:lnSpc>
                <a:spcPct val="90000"/>
              </a:lnSpc>
              <a:spcBef>
                <a:spcPts val="710"/>
              </a:spcBef>
              <a:buFont typeface="Arial" panose="020B0604020202020204" pitchFamily="34" charset="0"/>
              <a:buChar char="•"/>
              <a:defRPr sz="2557" kern="1200">
                <a:solidFill>
                  <a:schemeClr val="tx1"/>
                </a:solidFill>
                <a:latin typeface="+mn-lt"/>
                <a:ea typeface="+mn-ea"/>
                <a:cs typeface="+mn-cs"/>
              </a:defRPr>
            </a:lvl6pPr>
            <a:lvl7pPr marL="4220848" indent="-324681" algn="l" defTabSz="1298722" rtl="0" eaLnBrk="1" latinLnBrk="0" hangingPunct="1">
              <a:lnSpc>
                <a:spcPct val="90000"/>
              </a:lnSpc>
              <a:spcBef>
                <a:spcPts val="710"/>
              </a:spcBef>
              <a:buFont typeface="Arial" panose="020B0604020202020204" pitchFamily="34" charset="0"/>
              <a:buChar char="•"/>
              <a:defRPr sz="2557" kern="1200">
                <a:solidFill>
                  <a:schemeClr val="tx1"/>
                </a:solidFill>
                <a:latin typeface="+mn-lt"/>
                <a:ea typeface="+mn-ea"/>
                <a:cs typeface="+mn-cs"/>
              </a:defRPr>
            </a:lvl7pPr>
            <a:lvl8pPr marL="4870209" indent="-324681" algn="l" defTabSz="1298722" rtl="0" eaLnBrk="1" latinLnBrk="0" hangingPunct="1">
              <a:lnSpc>
                <a:spcPct val="90000"/>
              </a:lnSpc>
              <a:spcBef>
                <a:spcPts val="710"/>
              </a:spcBef>
              <a:buFont typeface="Arial" panose="020B0604020202020204" pitchFamily="34" charset="0"/>
              <a:buChar char="•"/>
              <a:defRPr sz="2557" kern="1200">
                <a:solidFill>
                  <a:schemeClr val="tx1"/>
                </a:solidFill>
                <a:latin typeface="+mn-lt"/>
                <a:ea typeface="+mn-ea"/>
                <a:cs typeface="+mn-cs"/>
              </a:defRPr>
            </a:lvl8pPr>
            <a:lvl9pPr marL="5519570" indent="-324681" algn="l" defTabSz="1298722" rtl="0" eaLnBrk="1" latinLnBrk="0" hangingPunct="1">
              <a:lnSpc>
                <a:spcPct val="90000"/>
              </a:lnSpc>
              <a:spcBef>
                <a:spcPts val="710"/>
              </a:spcBef>
              <a:buFont typeface="Arial" panose="020B0604020202020204" pitchFamily="34" charset="0"/>
              <a:buChar char="•"/>
              <a:defRPr sz="2557" kern="1200">
                <a:solidFill>
                  <a:schemeClr val="tx1"/>
                </a:solidFill>
                <a:latin typeface="+mn-lt"/>
                <a:ea typeface="+mn-ea"/>
                <a:cs typeface="+mn-cs"/>
              </a:defRPr>
            </a:lvl9pPr>
          </a:lstStyle>
          <a:p>
            <a:pPr marL="571500" indent="-571500" fontAlgn="auto">
              <a:spcBef>
                <a:spcPct val="50000"/>
              </a:spcBef>
              <a:spcAft>
                <a:spcPts val="0"/>
              </a:spcAft>
              <a:buClr>
                <a:srgbClr val="FF0000"/>
              </a:buClr>
              <a:buFont typeface="Arial" charset="0"/>
              <a:buChar char="•"/>
              <a:defRPr/>
            </a:pPr>
            <a:r>
              <a:rPr lang="de-DE" altLang="de-DE" dirty="0"/>
              <a:t>Bei der Behandlung ist auf eine limitierte Zufuhr von Vitamin K zu achten, da es ansonsten zu starken Schwankungen in der Blutgerinnung – erkennbar am INR-Wert – kommen kann. </a:t>
            </a:r>
          </a:p>
          <a:p>
            <a:pPr marL="571500" indent="-571500" fontAlgn="auto">
              <a:spcBef>
                <a:spcPct val="50000"/>
              </a:spcBef>
              <a:spcAft>
                <a:spcPts val="0"/>
              </a:spcAft>
              <a:buClr>
                <a:srgbClr val="FF0000"/>
              </a:buClr>
              <a:buFont typeface="Arial" charset="0"/>
              <a:buChar char="•"/>
              <a:defRPr/>
            </a:pPr>
            <a:endParaRPr lang="de-DE" altLang="de-DE" dirty="0"/>
          </a:p>
          <a:p>
            <a:pPr marL="571500" indent="-571500" fontAlgn="auto">
              <a:spcBef>
                <a:spcPct val="50000"/>
              </a:spcBef>
              <a:spcAft>
                <a:spcPts val="0"/>
              </a:spcAft>
              <a:buClr>
                <a:srgbClr val="FF0000"/>
              </a:buClr>
              <a:buFont typeface="Arial" charset="0"/>
              <a:buChar char="•"/>
              <a:defRPr/>
            </a:pPr>
            <a:r>
              <a:rPr lang="de-DE" altLang="de-DE" dirty="0"/>
              <a:t>Ernährungsumstellungen unter VKA-Blutverdünner Therapie daher mit dem Arzt absprechen. Häufigere INR-Kontrollen sind dann sinnvoll. </a:t>
            </a:r>
          </a:p>
        </p:txBody>
      </p:sp>
      <p:sp>
        <p:nvSpPr>
          <p:cNvPr id="6" name="Textfeld 5">
            <a:extLst>
              <a:ext uri="{FF2B5EF4-FFF2-40B4-BE49-F238E27FC236}">
                <a16:creationId xmlns:a16="http://schemas.microsoft.com/office/drawing/2014/main" id="{DED2A2FE-CC9B-16BF-78B4-E8440829ABA9}"/>
              </a:ext>
            </a:extLst>
          </p:cNvPr>
          <p:cNvSpPr txBox="1"/>
          <p:nvPr/>
        </p:nvSpPr>
        <p:spPr>
          <a:xfrm>
            <a:off x="2745074" y="6762750"/>
            <a:ext cx="10300448" cy="738664"/>
          </a:xfrm>
          <a:prstGeom prst="rect">
            <a:avLst/>
          </a:prstGeom>
          <a:noFill/>
        </p:spPr>
        <p:txBody>
          <a:bodyPr wrap="none" rtlCol="0">
            <a:spAutoFit/>
          </a:bodyPr>
          <a:lstStyle/>
          <a:p>
            <a:pPr marL="342900" indent="-342900">
              <a:buFont typeface="Wingdings" panose="05000000000000000000" pitchFamily="2" charset="2"/>
              <a:buChar char="Ø"/>
            </a:pPr>
            <a:r>
              <a:rPr lang="de-DE" sz="2400" dirty="0">
                <a:solidFill>
                  <a:schemeClr val="tx1"/>
                </a:solidFill>
              </a:rPr>
              <a:t>Besonders Vitamin-K-haltige Lebensmittel: z.B. Kohlgemüse und Spinat</a:t>
            </a:r>
          </a:p>
          <a:p>
            <a:endParaRPr lang="de-DE" dirty="0"/>
          </a:p>
        </p:txBody>
      </p:sp>
    </p:spTree>
    <p:extLst>
      <p:ext uri="{BB962C8B-B14F-4D97-AF65-F5344CB8AC3E}">
        <p14:creationId xmlns:p14="http://schemas.microsoft.com/office/powerpoint/2010/main" val="839029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83A7ED8-662E-37FB-273A-E918D0EF22D8}"/>
              </a:ext>
            </a:extLst>
          </p:cNvPr>
          <p:cNvSpPr>
            <a:spLocks noGrp="1"/>
          </p:cNvSpPr>
          <p:nvPr>
            <p:ph type="title"/>
          </p:nvPr>
        </p:nvSpPr>
        <p:spPr/>
        <p:txBody>
          <a:bodyPr/>
          <a:lstStyle/>
          <a:p>
            <a:r>
              <a:rPr lang="de-DE" altLang="de-DE" dirty="0"/>
              <a:t>Beeinflussbare Risikofaktoren</a:t>
            </a:r>
            <a:endParaRPr lang="de-DE" dirty="0"/>
          </a:p>
        </p:txBody>
      </p:sp>
      <p:sp>
        <p:nvSpPr>
          <p:cNvPr id="3" name="Fußzeilenplatzhalter 2">
            <a:extLst>
              <a:ext uri="{FF2B5EF4-FFF2-40B4-BE49-F238E27FC236}">
                <a16:creationId xmlns:a16="http://schemas.microsoft.com/office/drawing/2014/main" id="{42F993E4-4890-5B87-D7AC-0213612AFE82}"/>
              </a:ext>
            </a:extLst>
          </p:cNvPr>
          <p:cNvSpPr>
            <a:spLocks noGrp="1"/>
          </p:cNvSpPr>
          <p:nvPr>
            <p:ph type="ftr" sz="quarter" idx="11"/>
          </p:nvPr>
        </p:nvSpPr>
        <p:spPr/>
        <p:txBody>
          <a:bodyPr/>
          <a:lstStyle/>
          <a:p>
            <a:r>
              <a:rPr lang="en-US"/>
              <a:t>Stand: April 2024 © DGPR</a:t>
            </a:r>
          </a:p>
        </p:txBody>
      </p:sp>
      <p:sp>
        <p:nvSpPr>
          <p:cNvPr id="4" name="Foliennummernplatzhalter 3">
            <a:extLst>
              <a:ext uri="{FF2B5EF4-FFF2-40B4-BE49-F238E27FC236}">
                <a16:creationId xmlns:a16="http://schemas.microsoft.com/office/drawing/2014/main" id="{4C39A0A5-B31D-E852-11E9-C7B03A417AB1}"/>
              </a:ext>
            </a:extLst>
          </p:cNvPr>
          <p:cNvSpPr>
            <a:spLocks noGrp="1"/>
          </p:cNvSpPr>
          <p:nvPr>
            <p:ph type="sldNum" sz="quarter" idx="12"/>
          </p:nvPr>
        </p:nvSpPr>
        <p:spPr/>
        <p:txBody>
          <a:bodyPr/>
          <a:lstStyle/>
          <a:p>
            <a:fld id="{CED527BF-6CC1-4777-B09F-C5F9542AD517}" type="slidenum">
              <a:rPr lang="de-DE" altLang="de-DE" smtClean="0"/>
              <a:pPr/>
              <a:t>3</a:t>
            </a:fld>
            <a:endParaRPr lang="de-DE" altLang="de-DE"/>
          </a:p>
        </p:txBody>
      </p:sp>
      <p:sp>
        <p:nvSpPr>
          <p:cNvPr id="5" name="Freeform 3">
            <a:extLst>
              <a:ext uri="{FF2B5EF4-FFF2-40B4-BE49-F238E27FC236}">
                <a16:creationId xmlns:a16="http://schemas.microsoft.com/office/drawing/2014/main" id="{E80A6346-68B9-19A0-B0F1-33AE80227F2E}"/>
              </a:ext>
            </a:extLst>
          </p:cNvPr>
          <p:cNvSpPr>
            <a:spLocks/>
          </p:cNvSpPr>
          <p:nvPr/>
        </p:nvSpPr>
        <p:spPr bwMode="auto">
          <a:xfrm flipH="1">
            <a:off x="4484689" y="2347913"/>
            <a:ext cx="4173537" cy="2298700"/>
          </a:xfrm>
          <a:custGeom>
            <a:avLst/>
            <a:gdLst>
              <a:gd name="T0" fmla="*/ 2147483646 w 1851"/>
              <a:gd name="T1" fmla="*/ 2147483646 h 1020"/>
              <a:gd name="T2" fmla="*/ 2147483646 w 1851"/>
              <a:gd name="T3" fmla="*/ 2147483646 h 1020"/>
              <a:gd name="T4" fmla="*/ 2147483646 w 1851"/>
              <a:gd name="T5" fmla="*/ 2147483646 h 1020"/>
              <a:gd name="T6" fmla="*/ 2147483646 w 1851"/>
              <a:gd name="T7" fmla="*/ 2147483646 h 1020"/>
              <a:gd name="T8" fmla="*/ 2147483646 w 1851"/>
              <a:gd name="T9" fmla="*/ 2147483646 h 1020"/>
              <a:gd name="T10" fmla="*/ 2147483646 w 1851"/>
              <a:gd name="T11" fmla="*/ 2147483646 h 1020"/>
              <a:gd name="T12" fmla="*/ 2147483646 w 1851"/>
              <a:gd name="T13" fmla="*/ 2147483646 h 1020"/>
              <a:gd name="T14" fmla="*/ 2147483646 w 1851"/>
              <a:gd name="T15" fmla="*/ 2147483646 h 1020"/>
              <a:gd name="T16" fmla="*/ 2147483646 w 1851"/>
              <a:gd name="T17" fmla="*/ 2147483646 h 1020"/>
              <a:gd name="T18" fmla="*/ 2147483646 w 1851"/>
              <a:gd name="T19" fmla="*/ 2147483646 h 1020"/>
              <a:gd name="T20" fmla="*/ 2147483646 w 1851"/>
              <a:gd name="T21" fmla="*/ 2147483646 h 1020"/>
              <a:gd name="T22" fmla="*/ 2147483646 w 1851"/>
              <a:gd name="T23" fmla="*/ 2147483646 h 1020"/>
              <a:gd name="T24" fmla="*/ 0 w 1851"/>
              <a:gd name="T25" fmla="*/ 0 h 1020"/>
              <a:gd name="T26" fmla="*/ 2147483646 w 1851"/>
              <a:gd name="T27" fmla="*/ 2147483646 h 1020"/>
              <a:gd name="T28" fmla="*/ 2147483646 w 1851"/>
              <a:gd name="T29" fmla="*/ 2147483646 h 1020"/>
              <a:gd name="T30" fmla="*/ 2147483646 w 1851"/>
              <a:gd name="T31" fmla="*/ 2147483646 h 1020"/>
              <a:gd name="T32" fmla="*/ 2147483646 w 1851"/>
              <a:gd name="T33" fmla="*/ 2147483646 h 1020"/>
              <a:gd name="T34" fmla="*/ 2147483646 w 1851"/>
              <a:gd name="T35" fmla="*/ 2147483646 h 10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851" h="1020">
                <a:moveTo>
                  <a:pt x="465" y="1020"/>
                </a:moveTo>
                <a:lnTo>
                  <a:pt x="1851" y="438"/>
                </a:lnTo>
                <a:lnTo>
                  <a:pt x="1710" y="360"/>
                </a:lnTo>
                <a:lnTo>
                  <a:pt x="1518" y="273"/>
                </a:lnTo>
                <a:lnTo>
                  <a:pt x="1284" y="186"/>
                </a:lnTo>
                <a:lnTo>
                  <a:pt x="1056" y="126"/>
                </a:lnTo>
                <a:lnTo>
                  <a:pt x="852" y="81"/>
                </a:lnTo>
                <a:lnTo>
                  <a:pt x="657" y="45"/>
                </a:lnTo>
                <a:lnTo>
                  <a:pt x="525" y="30"/>
                </a:lnTo>
                <a:lnTo>
                  <a:pt x="378" y="21"/>
                </a:lnTo>
                <a:lnTo>
                  <a:pt x="273" y="9"/>
                </a:lnTo>
                <a:lnTo>
                  <a:pt x="150" y="6"/>
                </a:lnTo>
                <a:lnTo>
                  <a:pt x="0" y="0"/>
                </a:lnTo>
                <a:lnTo>
                  <a:pt x="3" y="930"/>
                </a:lnTo>
                <a:lnTo>
                  <a:pt x="114" y="936"/>
                </a:lnTo>
                <a:lnTo>
                  <a:pt x="240" y="951"/>
                </a:lnTo>
                <a:lnTo>
                  <a:pt x="354" y="975"/>
                </a:lnTo>
                <a:lnTo>
                  <a:pt x="465" y="1020"/>
                </a:lnTo>
                <a:close/>
              </a:path>
            </a:pathLst>
          </a:custGeom>
          <a:solidFill>
            <a:srgbClr val="FF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 name="Freeform 4">
            <a:extLst>
              <a:ext uri="{FF2B5EF4-FFF2-40B4-BE49-F238E27FC236}">
                <a16:creationId xmlns:a16="http://schemas.microsoft.com/office/drawing/2014/main" id="{6389F1E6-B03D-A165-31B4-0200B3C091DD}"/>
              </a:ext>
            </a:extLst>
          </p:cNvPr>
          <p:cNvSpPr>
            <a:spLocks/>
          </p:cNvSpPr>
          <p:nvPr/>
        </p:nvSpPr>
        <p:spPr bwMode="auto">
          <a:xfrm>
            <a:off x="6229351" y="6013450"/>
            <a:ext cx="4843463" cy="2184400"/>
          </a:xfrm>
          <a:custGeom>
            <a:avLst/>
            <a:gdLst>
              <a:gd name="T0" fmla="*/ 2147483646 w 2148"/>
              <a:gd name="T1" fmla="*/ 0 h 969"/>
              <a:gd name="T2" fmla="*/ 2147483646 w 2148"/>
              <a:gd name="T3" fmla="*/ 2147483646 h 969"/>
              <a:gd name="T4" fmla="*/ 2147483646 w 2148"/>
              <a:gd name="T5" fmla="*/ 2147483646 h 969"/>
              <a:gd name="T6" fmla="*/ 2147483646 w 2148"/>
              <a:gd name="T7" fmla="*/ 2147483646 h 969"/>
              <a:gd name="T8" fmla="*/ 2147483646 w 2148"/>
              <a:gd name="T9" fmla="*/ 2147483646 h 969"/>
              <a:gd name="T10" fmla="*/ 2147483646 w 2148"/>
              <a:gd name="T11" fmla="*/ 2147483646 h 969"/>
              <a:gd name="T12" fmla="*/ 2147483646 w 2148"/>
              <a:gd name="T13" fmla="*/ 2147483646 h 969"/>
              <a:gd name="T14" fmla="*/ 2147483646 w 2148"/>
              <a:gd name="T15" fmla="*/ 2147483646 h 969"/>
              <a:gd name="T16" fmla="*/ 0 w 2148"/>
              <a:gd name="T17" fmla="*/ 2147483646 h 969"/>
              <a:gd name="T18" fmla="*/ 2147483646 w 2148"/>
              <a:gd name="T19" fmla="*/ 2147483646 h 969"/>
              <a:gd name="T20" fmla="*/ 2147483646 w 2148"/>
              <a:gd name="T21" fmla="*/ 2147483646 h 969"/>
              <a:gd name="T22" fmla="*/ 2147483646 w 2148"/>
              <a:gd name="T23" fmla="*/ 2147483646 h 969"/>
              <a:gd name="T24" fmla="*/ 2147483646 w 2148"/>
              <a:gd name="T25" fmla="*/ 2147483646 h 969"/>
              <a:gd name="T26" fmla="*/ 2147483646 w 2148"/>
              <a:gd name="T27" fmla="*/ 2147483646 h 969"/>
              <a:gd name="T28" fmla="*/ 2147483646 w 2148"/>
              <a:gd name="T29" fmla="*/ 2147483646 h 969"/>
              <a:gd name="T30" fmla="*/ 2147483646 w 2148"/>
              <a:gd name="T31" fmla="*/ 2147483646 h 969"/>
              <a:gd name="T32" fmla="*/ 2147483646 w 2148"/>
              <a:gd name="T33" fmla="*/ 2147483646 h 969"/>
              <a:gd name="T34" fmla="*/ 2147483646 w 2148"/>
              <a:gd name="T35" fmla="*/ 2147483646 h 969"/>
              <a:gd name="T36" fmla="*/ 2147483646 w 2148"/>
              <a:gd name="T37" fmla="*/ 2147483646 h 969"/>
              <a:gd name="T38" fmla="*/ 2147483646 w 2148"/>
              <a:gd name="T39" fmla="*/ 2147483646 h 969"/>
              <a:gd name="T40" fmla="*/ 2147483646 w 2148"/>
              <a:gd name="T41" fmla="*/ 2147483646 h 969"/>
              <a:gd name="T42" fmla="*/ 2147483646 w 2148"/>
              <a:gd name="T43" fmla="*/ 0 h 96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48" h="969">
                <a:moveTo>
                  <a:pt x="1344" y="0"/>
                </a:moveTo>
                <a:lnTo>
                  <a:pt x="1287" y="12"/>
                </a:lnTo>
                <a:lnTo>
                  <a:pt x="1206" y="24"/>
                </a:lnTo>
                <a:lnTo>
                  <a:pt x="1125" y="27"/>
                </a:lnTo>
                <a:lnTo>
                  <a:pt x="999" y="27"/>
                </a:lnTo>
                <a:lnTo>
                  <a:pt x="942" y="24"/>
                </a:lnTo>
                <a:lnTo>
                  <a:pt x="855" y="9"/>
                </a:lnTo>
                <a:lnTo>
                  <a:pt x="810" y="3"/>
                </a:lnTo>
                <a:lnTo>
                  <a:pt x="0" y="846"/>
                </a:lnTo>
                <a:lnTo>
                  <a:pt x="102" y="864"/>
                </a:lnTo>
                <a:lnTo>
                  <a:pt x="258" y="894"/>
                </a:lnTo>
                <a:lnTo>
                  <a:pt x="426" y="924"/>
                </a:lnTo>
                <a:lnTo>
                  <a:pt x="654" y="951"/>
                </a:lnTo>
                <a:lnTo>
                  <a:pt x="846" y="963"/>
                </a:lnTo>
                <a:lnTo>
                  <a:pt x="999" y="969"/>
                </a:lnTo>
                <a:lnTo>
                  <a:pt x="1260" y="966"/>
                </a:lnTo>
                <a:lnTo>
                  <a:pt x="1419" y="954"/>
                </a:lnTo>
                <a:lnTo>
                  <a:pt x="1605" y="942"/>
                </a:lnTo>
                <a:lnTo>
                  <a:pt x="1809" y="915"/>
                </a:lnTo>
                <a:lnTo>
                  <a:pt x="1974" y="882"/>
                </a:lnTo>
                <a:lnTo>
                  <a:pt x="2148" y="840"/>
                </a:lnTo>
                <a:lnTo>
                  <a:pt x="1344" y="0"/>
                </a:lnTo>
                <a:close/>
              </a:path>
            </a:pathLst>
          </a:custGeom>
          <a:solidFill>
            <a:srgbClr val="89ABDD"/>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 name="Freeform 5">
            <a:extLst>
              <a:ext uri="{FF2B5EF4-FFF2-40B4-BE49-F238E27FC236}">
                <a16:creationId xmlns:a16="http://schemas.microsoft.com/office/drawing/2014/main" id="{F13D7E61-6C2A-692C-DDBA-6F8FC388D6EB}"/>
              </a:ext>
            </a:extLst>
          </p:cNvPr>
          <p:cNvSpPr>
            <a:spLocks/>
          </p:cNvSpPr>
          <p:nvPr/>
        </p:nvSpPr>
        <p:spPr bwMode="auto">
          <a:xfrm>
            <a:off x="9705975" y="3335339"/>
            <a:ext cx="4559300" cy="2638425"/>
          </a:xfrm>
          <a:custGeom>
            <a:avLst/>
            <a:gdLst>
              <a:gd name="T0" fmla="*/ 2147483646 w 2022"/>
              <a:gd name="T1" fmla="*/ 2147483646 h 1170"/>
              <a:gd name="T2" fmla="*/ 2147483646 w 2022"/>
              <a:gd name="T3" fmla="*/ 2147483646 h 1170"/>
              <a:gd name="T4" fmla="*/ 2147483646 w 2022"/>
              <a:gd name="T5" fmla="*/ 2147483646 h 1170"/>
              <a:gd name="T6" fmla="*/ 2147483646 w 2022"/>
              <a:gd name="T7" fmla="*/ 2147483646 h 1170"/>
              <a:gd name="T8" fmla="*/ 2147483646 w 2022"/>
              <a:gd name="T9" fmla="*/ 2147483646 h 1170"/>
              <a:gd name="T10" fmla="*/ 2147483646 w 2022"/>
              <a:gd name="T11" fmla="*/ 2147483646 h 1170"/>
              <a:gd name="T12" fmla="*/ 2147483646 w 2022"/>
              <a:gd name="T13" fmla="*/ 2147483646 h 1170"/>
              <a:gd name="T14" fmla="*/ 2147483646 w 2022"/>
              <a:gd name="T15" fmla="*/ 2147483646 h 1170"/>
              <a:gd name="T16" fmla="*/ 2147483646 w 2022"/>
              <a:gd name="T17" fmla="*/ 2147483646 h 1170"/>
              <a:gd name="T18" fmla="*/ 2147483646 w 2022"/>
              <a:gd name="T19" fmla="*/ 2147483646 h 1170"/>
              <a:gd name="T20" fmla="*/ 2147483646 w 2022"/>
              <a:gd name="T21" fmla="*/ 2147483646 h 1170"/>
              <a:gd name="T22" fmla="*/ 2147483646 w 2022"/>
              <a:gd name="T23" fmla="*/ 2147483646 h 1170"/>
              <a:gd name="T24" fmla="*/ 2147483646 w 2022"/>
              <a:gd name="T25" fmla="*/ 2147483646 h 1170"/>
              <a:gd name="T26" fmla="*/ 2147483646 w 2022"/>
              <a:gd name="T27" fmla="*/ 2147483646 h 1170"/>
              <a:gd name="T28" fmla="*/ 2147483646 w 2022"/>
              <a:gd name="T29" fmla="*/ 2147483646 h 1170"/>
              <a:gd name="T30" fmla="*/ 2147483646 w 2022"/>
              <a:gd name="T31" fmla="*/ 2147483646 h 1170"/>
              <a:gd name="T32" fmla="*/ 2147483646 w 2022"/>
              <a:gd name="T33" fmla="*/ 2147483646 h 1170"/>
              <a:gd name="T34" fmla="*/ 2147483646 w 2022"/>
              <a:gd name="T35" fmla="*/ 2147483646 h 1170"/>
              <a:gd name="T36" fmla="*/ 2147483646 w 2022"/>
              <a:gd name="T37" fmla="*/ 0 h 1170"/>
              <a:gd name="T38" fmla="*/ 0 w 2022"/>
              <a:gd name="T39" fmla="*/ 2147483646 h 1170"/>
              <a:gd name="T40" fmla="*/ 2147483646 w 2022"/>
              <a:gd name="T41" fmla="*/ 2147483646 h 1170"/>
              <a:gd name="T42" fmla="*/ 2147483646 w 2022"/>
              <a:gd name="T43" fmla="*/ 2147483646 h 1170"/>
              <a:gd name="T44" fmla="*/ 2147483646 w 2022"/>
              <a:gd name="T45" fmla="*/ 2147483646 h 1170"/>
              <a:gd name="T46" fmla="*/ 2147483646 w 2022"/>
              <a:gd name="T47" fmla="*/ 2147483646 h 1170"/>
              <a:gd name="T48" fmla="*/ 2147483646 w 2022"/>
              <a:gd name="T49" fmla="*/ 2147483646 h 1170"/>
              <a:gd name="T50" fmla="*/ 2147483646 w 2022"/>
              <a:gd name="T51" fmla="*/ 2147483646 h 1170"/>
              <a:gd name="T52" fmla="*/ 2147483646 w 2022"/>
              <a:gd name="T53" fmla="*/ 2147483646 h 1170"/>
              <a:gd name="T54" fmla="*/ 2147483646 w 2022"/>
              <a:gd name="T55" fmla="*/ 2147483646 h 117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022" h="1170">
                <a:moveTo>
                  <a:pt x="222" y="936"/>
                </a:moveTo>
                <a:lnTo>
                  <a:pt x="1950" y="1170"/>
                </a:lnTo>
                <a:lnTo>
                  <a:pt x="2001" y="1050"/>
                </a:lnTo>
                <a:lnTo>
                  <a:pt x="2022" y="927"/>
                </a:lnTo>
                <a:lnTo>
                  <a:pt x="2022" y="819"/>
                </a:lnTo>
                <a:lnTo>
                  <a:pt x="2007" y="708"/>
                </a:lnTo>
                <a:lnTo>
                  <a:pt x="1971" y="600"/>
                </a:lnTo>
                <a:lnTo>
                  <a:pt x="1947" y="546"/>
                </a:lnTo>
                <a:lnTo>
                  <a:pt x="1917" y="486"/>
                </a:lnTo>
                <a:lnTo>
                  <a:pt x="1881" y="429"/>
                </a:lnTo>
                <a:lnTo>
                  <a:pt x="1848" y="384"/>
                </a:lnTo>
                <a:lnTo>
                  <a:pt x="1809" y="339"/>
                </a:lnTo>
                <a:lnTo>
                  <a:pt x="1761" y="279"/>
                </a:lnTo>
                <a:lnTo>
                  <a:pt x="1701" y="222"/>
                </a:lnTo>
                <a:lnTo>
                  <a:pt x="1629" y="162"/>
                </a:lnTo>
                <a:lnTo>
                  <a:pt x="1578" y="123"/>
                </a:lnTo>
                <a:lnTo>
                  <a:pt x="1515" y="81"/>
                </a:lnTo>
                <a:lnTo>
                  <a:pt x="1455" y="33"/>
                </a:lnTo>
                <a:lnTo>
                  <a:pt x="1389" y="0"/>
                </a:lnTo>
                <a:lnTo>
                  <a:pt x="0" y="585"/>
                </a:lnTo>
                <a:lnTo>
                  <a:pt x="39" y="603"/>
                </a:lnTo>
                <a:lnTo>
                  <a:pt x="69" y="621"/>
                </a:lnTo>
                <a:lnTo>
                  <a:pt x="120" y="657"/>
                </a:lnTo>
                <a:lnTo>
                  <a:pt x="168" y="705"/>
                </a:lnTo>
                <a:lnTo>
                  <a:pt x="207" y="750"/>
                </a:lnTo>
                <a:lnTo>
                  <a:pt x="231" y="813"/>
                </a:lnTo>
                <a:lnTo>
                  <a:pt x="234" y="876"/>
                </a:lnTo>
                <a:lnTo>
                  <a:pt x="222" y="936"/>
                </a:lnTo>
                <a:close/>
              </a:path>
            </a:pathLst>
          </a:custGeom>
          <a:solidFill>
            <a:srgbClr val="CCC37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8" name="Freeform 6">
            <a:extLst>
              <a:ext uri="{FF2B5EF4-FFF2-40B4-BE49-F238E27FC236}">
                <a16:creationId xmlns:a16="http://schemas.microsoft.com/office/drawing/2014/main" id="{10CC658F-E2F6-4EDA-A8FD-AFD851CC43F7}"/>
              </a:ext>
            </a:extLst>
          </p:cNvPr>
          <p:cNvSpPr>
            <a:spLocks/>
          </p:cNvSpPr>
          <p:nvPr/>
        </p:nvSpPr>
        <p:spPr bwMode="auto">
          <a:xfrm>
            <a:off x="3198813" y="5438775"/>
            <a:ext cx="4864100" cy="2476500"/>
          </a:xfrm>
          <a:custGeom>
            <a:avLst/>
            <a:gdLst>
              <a:gd name="T0" fmla="*/ 0 w 2157"/>
              <a:gd name="T1" fmla="*/ 2147483646 h 1098"/>
              <a:gd name="T2" fmla="*/ 2147483646 w 2157"/>
              <a:gd name="T3" fmla="*/ 2147483646 h 1098"/>
              <a:gd name="T4" fmla="*/ 2147483646 w 2157"/>
              <a:gd name="T5" fmla="*/ 2147483646 h 1098"/>
              <a:gd name="T6" fmla="*/ 2147483646 w 2157"/>
              <a:gd name="T7" fmla="*/ 2147483646 h 1098"/>
              <a:gd name="T8" fmla="*/ 2147483646 w 2157"/>
              <a:gd name="T9" fmla="*/ 2147483646 h 1098"/>
              <a:gd name="T10" fmla="*/ 2147483646 w 2157"/>
              <a:gd name="T11" fmla="*/ 2147483646 h 1098"/>
              <a:gd name="T12" fmla="*/ 2147483646 w 2157"/>
              <a:gd name="T13" fmla="*/ 2147483646 h 1098"/>
              <a:gd name="T14" fmla="*/ 2147483646 w 2157"/>
              <a:gd name="T15" fmla="*/ 2147483646 h 1098"/>
              <a:gd name="T16" fmla="*/ 2147483646 w 2157"/>
              <a:gd name="T17" fmla="*/ 2147483646 h 1098"/>
              <a:gd name="T18" fmla="*/ 2147483646 w 2157"/>
              <a:gd name="T19" fmla="*/ 2147483646 h 1098"/>
              <a:gd name="T20" fmla="*/ 2147483646 w 2157"/>
              <a:gd name="T21" fmla="*/ 2147483646 h 1098"/>
              <a:gd name="T22" fmla="*/ 2147483646 w 2157"/>
              <a:gd name="T23" fmla="*/ 2147483646 h 1098"/>
              <a:gd name="T24" fmla="*/ 2147483646 w 2157"/>
              <a:gd name="T25" fmla="*/ 2147483646 h 1098"/>
              <a:gd name="T26" fmla="*/ 2147483646 w 2157"/>
              <a:gd name="T27" fmla="*/ 2147483646 h 1098"/>
              <a:gd name="T28" fmla="*/ 2147483646 w 2157"/>
              <a:gd name="T29" fmla="*/ 2147483646 h 1098"/>
              <a:gd name="T30" fmla="*/ 2147483646 w 2157"/>
              <a:gd name="T31" fmla="*/ 2147483646 h 1098"/>
              <a:gd name="T32" fmla="*/ 2147483646 w 2157"/>
              <a:gd name="T33" fmla="*/ 2147483646 h 1098"/>
              <a:gd name="T34" fmla="*/ 2147483646 w 2157"/>
              <a:gd name="T35" fmla="*/ 2147483646 h 1098"/>
              <a:gd name="T36" fmla="*/ 2147483646 w 2157"/>
              <a:gd name="T37" fmla="*/ 2147483646 h 1098"/>
              <a:gd name="T38" fmla="*/ 2147483646 w 2157"/>
              <a:gd name="T39" fmla="*/ 2147483646 h 1098"/>
              <a:gd name="T40" fmla="*/ 2147483646 w 2157"/>
              <a:gd name="T41" fmla="*/ 2147483646 h 1098"/>
              <a:gd name="T42" fmla="*/ 2147483646 w 2157"/>
              <a:gd name="T43" fmla="*/ 2147483646 h 1098"/>
              <a:gd name="T44" fmla="*/ 2147483646 w 2157"/>
              <a:gd name="T45" fmla="*/ 2147483646 h 1098"/>
              <a:gd name="T46" fmla="*/ 2147483646 w 2157"/>
              <a:gd name="T47" fmla="*/ 0 h 1098"/>
              <a:gd name="T48" fmla="*/ 0 w 2157"/>
              <a:gd name="T49" fmla="*/ 2147483646 h 109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157" h="1098">
                <a:moveTo>
                  <a:pt x="0" y="231"/>
                </a:moveTo>
                <a:lnTo>
                  <a:pt x="36" y="288"/>
                </a:lnTo>
                <a:lnTo>
                  <a:pt x="78" y="360"/>
                </a:lnTo>
                <a:lnTo>
                  <a:pt x="132" y="435"/>
                </a:lnTo>
                <a:lnTo>
                  <a:pt x="198" y="504"/>
                </a:lnTo>
                <a:lnTo>
                  <a:pt x="261" y="564"/>
                </a:lnTo>
                <a:lnTo>
                  <a:pt x="336" y="633"/>
                </a:lnTo>
                <a:lnTo>
                  <a:pt x="396" y="681"/>
                </a:lnTo>
                <a:lnTo>
                  <a:pt x="474" y="735"/>
                </a:lnTo>
                <a:lnTo>
                  <a:pt x="564" y="789"/>
                </a:lnTo>
                <a:lnTo>
                  <a:pt x="648" y="837"/>
                </a:lnTo>
                <a:lnTo>
                  <a:pt x="795" y="906"/>
                </a:lnTo>
                <a:lnTo>
                  <a:pt x="900" y="951"/>
                </a:lnTo>
                <a:lnTo>
                  <a:pt x="1071" y="1017"/>
                </a:lnTo>
                <a:lnTo>
                  <a:pt x="1215" y="1062"/>
                </a:lnTo>
                <a:lnTo>
                  <a:pt x="1347" y="1098"/>
                </a:lnTo>
                <a:lnTo>
                  <a:pt x="2157" y="258"/>
                </a:lnTo>
                <a:lnTo>
                  <a:pt x="2103" y="243"/>
                </a:lnTo>
                <a:lnTo>
                  <a:pt x="2031" y="222"/>
                </a:lnTo>
                <a:lnTo>
                  <a:pt x="1947" y="189"/>
                </a:lnTo>
                <a:lnTo>
                  <a:pt x="1869" y="144"/>
                </a:lnTo>
                <a:lnTo>
                  <a:pt x="1809" y="93"/>
                </a:lnTo>
                <a:lnTo>
                  <a:pt x="1779" y="57"/>
                </a:lnTo>
                <a:lnTo>
                  <a:pt x="1740" y="0"/>
                </a:lnTo>
                <a:lnTo>
                  <a:pt x="0" y="231"/>
                </a:lnTo>
                <a:close/>
              </a:path>
            </a:pathLst>
          </a:custGeom>
          <a:solidFill>
            <a:srgbClr val="BD8FD7"/>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9" name="Freeform 7">
            <a:extLst>
              <a:ext uri="{FF2B5EF4-FFF2-40B4-BE49-F238E27FC236}">
                <a16:creationId xmlns:a16="http://schemas.microsoft.com/office/drawing/2014/main" id="{75B307C6-4D0A-1F2E-E88E-47A301B75F59}"/>
              </a:ext>
            </a:extLst>
          </p:cNvPr>
          <p:cNvSpPr>
            <a:spLocks/>
          </p:cNvSpPr>
          <p:nvPr/>
        </p:nvSpPr>
        <p:spPr bwMode="auto">
          <a:xfrm>
            <a:off x="9267826" y="5445126"/>
            <a:ext cx="4829175" cy="2468563"/>
          </a:xfrm>
          <a:custGeom>
            <a:avLst/>
            <a:gdLst>
              <a:gd name="T0" fmla="*/ 2147483646 w 2142"/>
              <a:gd name="T1" fmla="*/ 2147483646 h 1095"/>
              <a:gd name="T2" fmla="*/ 2147483646 w 2142"/>
              <a:gd name="T3" fmla="*/ 2147483646 h 1095"/>
              <a:gd name="T4" fmla="*/ 2147483646 w 2142"/>
              <a:gd name="T5" fmla="*/ 2147483646 h 1095"/>
              <a:gd name="T6" fmla="*/ 2147483646 w 2142"/>
              <a:gd name="T7" fmla="*/ 2147483646 h 1095"/>
              <a:gd name="T8" fmla="*/ 2147483646 w 2142"/>
              <a:gd name="T9" fmla="*/ 2147483646 h 1095"/>
              <a:gd name="T10" fmla="*/ 2147483646 w 2142"/>
              <a:gd name="T11" fmla="*/ 2147483646 h 1095"/>
              <a:gd name="T12" fmla="*/ 2147483646 w 2142"/>
              <a:gd name="T13" fmla="*/ 2147483646 h 1095"/>
              <a:gd name="T14" fmla="*/ 2147483646 w 2142"/>
              <a:gd name="T15" fmla="*/ 2147483646 h 1095"/>
              <a:gd name="T16" fmla="*/ 2147483646 w 2142"/>
              <a:gd name="T17" fmla="*/ 2147483646 h 1095"/>
              <a:gd name="T18" fmla="*/ 2147483646 w 2142"/>
              <a:gd name="T19" fmla="*/ 2147483646 h 1095"/>
              <a:gd name="T20" fmla="*/ 2147483646 w 2142"/>
              <a:gd name="T21" fmla="*/ 2147483646 h 1095"/>
              <a:gd name="T22" fmla="*/ 2147483646 w 2142"/>
              <a:gd name="T23" fmla="*/ 2147483646 h 1095"/>
              <a:gd name="T24" fmla="*/ 2147483646 w 2142"/>
              <a:gd name="T25" fmla="*/ 2147483646 h 1095"/>
              <a:gd name="T26" fmla="*/ 2147483646 w 2142"/>
              <a:gd name="T27" fmla="*/ 2147483646 h 1095"/>
              <a:gd name="T28" fmla="*/ 2147483646 w 2142"/>
              <a:gd name="T29" fmla="*/ 2147483646 h 1095"/>
              <a:gd name="T30" fmla="*/ 0 w 2142"/>
              <a:gd name="T31" fmla="*/ 2147483646 h 1095"/>
              <a:gd name="T32" fmla="*/ 2147483646 w 2142"/>
              <a:gd name="T33" fmla="*/ 2147483646 h 1095"/>
              <a:gd name="T34" fmla="*/ 2147483646 w 2142"/>
              <a:gd name="T35" fmla="*/ 2147483646 h 1095"/>
              <a:gd name="T36" fmla="*/ 2147483646 w 2142"/>
              <a:gd name="T37" fmla="*/ 2147483646 h 1095"/>
              <a:gd name="T38" fmla="*/ 2147483646 w 2142"/>
              <a:gd name="T39" fmla="*/ 2147483646 h 1095"/>
              <a:gd name="T40" fmla="*/ 2147483646 w 2142"/>
              <a:gd name="T41" fmla="*/ 2147483646 h 1095"/>
              <a:gd name="T42" fmla="*/ 2147483646 w 2142"/>
              <a:gd name="T43" fmla="*/ 0 h 1095"/>
              <a:gd name="T44" fmla="*/ 2147483646 w 2142"/>
              <a:gd name="T45" fmla="*/ 2147483646 h 10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42" h="1095">
                <a:moveTo>
                  <a:pt x="2142" y="240"/>
                </a:moveTo>
                <a:lnTo>
                  <a:pt x="2118" y="294"/>
                </a:lnTo>
                <a:lnTo>
                  <a:pt x="2073" y="357"/>
                </a:lnTo>
                <a:lnTo>
                  <a:pt x="2013" y="444"/>
                </a:lnTo>
                <a:lnTo>
                  <a:pt x="1935" y="525"/>
                </a:lnTo>
                <a:lnTo>
                  <a:pt x="1842" y="612"/>
                </a:lnTo>
                <a:lnTo>
                  <a:pt x="1743" y="687"/>
                </a:lnTo>
                <a:lnTo>
                  <a:pt x="1665" y="738"/>
                </a:lnTo>
                <a:lnTo>
                  <a:pt x="1572" y="795"/>
                </a:lnTo>
                <a:lnTo>
                  <a:pt x="1425" y="873"/>
                </a:lnTo>
                <a:lnTo>
                  <a:pt x="1278" y="945"/>
                </a:lnTo>
                <a:lnTo>
                  <a:pt x="1161" y="984"/>
                </a:lnTo>
                <a:lnTo>
                  <a:pt x="1038" y="1029"/>
                </a:lnTo>
                <a:lnTo>
                  <a:pt x="933" y="1059"/>
                </a:lnTo>
                <a:lnTo>
                  <a:pt x="801" y="1095"/>
                </a:lnTo>
                <a:lnTo>
                  <a:pt x="0" y="252"/>
                </a:lnTo>
                <a:lnTo>
                  <a:pt x="75" y="237"/>
                </a:lnTo>
                <a:lnTo>
                  <a:pt x="189" y="195"/>
                </a:lnTo>
                <a:lnTo>
                  <a:pt x="276" y="147"/>
                </a:lnTo>
                <a:lnTo>
                  <a:pt x="336" y="96"/>
                </a:lnTo>
                <a:lnTo>
                  <a:pt x="378" y="54"/>
                </a:lnTo>
                <a:lnTo>
                  <a:pt x="408" y="0"/>
                </a:lnTo>
                <a:lnTo>
                  <a:pt x="2142" y="240"/>
                </a:lnTo>
                <a:close/>
              </a:path>
            </a:pathLst>
          </a:custGeom>
          <a:solidFill>
            <a:srgbClr val="8BBB8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 name="Freeform 8">
            <a:extLst>
              <a:ext uri="{FF2B5EF4-FFF2-40B4-BE49-F238E27FC236}">
                <a16:creationId xmlns:a16="http://schemas.microsoft.com/office/drawing/2014/main" id="{1F0FDCA5-609A-5C8B-4873-367D9D93C057}"/>
              </a:ext>
            </a:extLst>
          </p:cNvPr>
          <p:cNvSpPr>
            <a:spLocks/>
          </p:cNvSpPr>
          <p:nvPr/>
        </p:nvSpPr>
        <p:spPr bwMode="auto">
          <a:xfrm>
            <a:off x="8664575" y="2347913"/>
            <a:ext cx="4173538" cy="2298700"/>
          </a:xfrm>
          <a:custGeom>
            <a:avLst/>
            <a:gdLst>
              <a:gd name="T0" fmla="*/ 2147483646 w 1851"/>
              <a:gd name="T1" fmla="*/ 2147483646 h 1020"/>
              <a:gd name="T2" fmla="*/ 2147483646 w 1851"/>
              <a:gd name="T3" fmla="*/ 2147483646 h 1020"/>
              <a:gd name="T4" fmla="*/ 2147483646 w 1851"/>
              <a:gd name="T5" fmla="*/ 2147483646 h 1020"/>
              <a:gd name="T6" fmla="*/ 2147483646 w 1851"/>
              <a:gd name="T7" fmla="*/ 2147483646 h 1020"/>
              <a:gd name="T8" fmla="*/ 2147483646 w 1851"/>
              <a:gd name="T9" fmla="*/ 2147483646 h 1020"/>
              <a:gd name="T10" fmla="*/ 2147483646 w 1851"/>
              <a:gd name="T11" fmla="*/ 2147483646 h 1020"/>
              <a:gd name="T12" fmla="*/ 2147483646 w 1851"/>
              <a:gd name="T13" fmla="*/ 2147483646 h 1020"/>
              <a:gd name="T14" fmla="*/ 2147483646 w 1851"/>
              <a:gd name="T15" fmla="*/ 2147483646 h 1020"/>
              <a:gd name="T16" fmla="*/ 2147483646 w 1851"/>
              <a:gd name="T17" fmla="*/ 2147483646 h 1020"/>
              <a:gd name="T18" fmla="*/ 2147483646 w 1851"/>
              <a:gd name="T19" fmla="*/ 2147483646 h 1020"/>
              <a:gd name="T20" fmla="*/ 2147483646 w 1851"/>
              <a:gd name="T21" fmla="*/ 2147483646 h 1020"/>
              <a:gd name="T22" fmla="*/ 2147483646 w 1851"/>
              <a:gd name="T23" fmla="*/ 2147483646 h 1020"/>
              <a:gd name="T24" fmla="*/ 0 w 1851"/>
              <a:gd name="T25" fmla="*/ 0 h 1020"/>
              <a:gd name="T26" fmla="*/ 2147483646 w 1851"/>
              <a:gd name="T27" fmla="*/ 2147483646 h 1020"/>
              <a:gd name="T28" fmla="*/ 2147483646 w 1851"/>
              <a:gd name="T29" fmla="*/ 2147483646 h 1020"/>
              <a:gd name="T30" fmla="*/ 2147483646 w 1851"/>
              <a:gd name="T31" fmla="*/ 2147483646 h 1020"/>
              <a:gd name="T32" fmla="*/ 2147483646 w 1851"/>
              <a:gd name="T33" fmla="*/ 2147483646 h 1020"/>
              <a:gd name="T34" fmla="*/ 2147483646 w 1851"/>
              <a:gd name="T35" fmla="*/ 2147483646 h 10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851" h="1020">
                <a:moveTo>
                  <a:pt x="465" y="1020"/>
                </a:moveTo>
                <a:lnTo>
                  <a:pt x="1851" y="438"/>
                </a:lnTo>
                <a:lnTo>
                  <a:pt x="1710" y="360"/>
                </a:lnTo>
                <a:lnTo>
                  <a:pt x="1518" y="273"/>
                </a:lnTo>
                <a:lnTo>
                  <a:pt x="1284" y="186"/>
                </a:lnTo>
                <a:lnTo>
                  <a:pt x="1056" y="126"/>
                </a:lnTo>
                <a:lnTo>
                  <a:pt x="852" y="81"/>
                </a:lnTo>
                <a:lnTo>
                  <a:pt x="657" y="45"/>
                </a:lnTo>
                <a:lnTo>
                  <a:pt x="525" y="30"/>
                </a:lnTo>
                <a:lnTo>
                  <a:pt x="378" y="21"/>
                </a:lnTo>
                <a:lnTo>
                  <a:pt x="273" y="9"/>
                </a:lnTo>
                <a:lnTo>
                  <a:pt x="150" y="6"/>
                </a:lnTo>
                <a:lnTo>
                  <a:pt x="0" y="0"/>
                </a:lnTo>
                <a:lnTo>
                  <a:pt x="3" y="930"/>
                </a:lnTo>
                <a:lnTo>
                  <a:pt x="114" y="936"/>
                </a:lnTo>
                <a:lnTo>
                  <a:pt x="240" y="951"/>
                </a:lnTo>
                <a:lnTo>
                  <a:pt x="354" y="975"/>
                </a:lnTo>
                <a:lnTo>
                  <a:pt x="465" y="1020"/>
                </a:lnTo>
                <a:close/>
              </a:path>
            </a:pathLst>
          </a:custGeom>
          <a:solidFill>
            <a:srgbClr val="FFCC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1" name="Freeform 9">
            <a:extLst>
              <a:ext uri="{FF2B5EF4-FFF2-40B4-BE49-F238E27FC236}">
                <a16:creationId xmlns:a16="http://schemas.microsoft.com/office/drawing/2014/main" id="{20034BA8-0CB0-275C-7CB4-CF904FE1D4D3}"/>
              </a:ext>
            </a:extLst>
          </p:cNvPr>
          <p:cNvSpPr>
            <a:spLocks/>
          </p:cNvSpPr>
          <p:nvPr/>
        </p:nvSpPr>
        <p:spPr bwMode="auto">
          <a:xfrm>
            <a:off x="3051175" y="3335339"/>
            <a:ext cx="4529138" cy="2624137"/>
          </a:xfrm>
          <a:custGeom>
            <a:avLst/>
            <a:gdLst>
              <a:gd name="T0" fmla="*/ 2147483646 w 2009"/>
              <a:gd name="T1" fmla="*/ 0 h 1164"/>
              <a:gd name="T2" fmla="*/ 2147483646 w 2009"/>
              <a:gd name="T3" fmla="*/ 2147483646 h 1164"/>
              <a:gd name="T4" fmla="*/ 2147483646 w 2009"/>
              <a:gd name="T5" fmla="*/ 2147483646 h 1164"/>
              <a:gd name="T6" fmla="*/ 2147483646 w 2009"/>
              <a:gd name="T7" fmla="*/ 2147483646 h 1164"/>
              <a:gd name="T8" fmla="*/ 2147483646 w 2009"/>
              <a:gd name="T9" fmla="*/ 2147483646 h 1164"/>
              <a:gd name="T10" fmla="*/ 2147483646 w 2009"/>
              <a:gd name="T11" fmla="*/ 2147483646 h 1164"/>
              <a:gd name="T12" fmla="*/ 2147483646 w 2009"/>
              <a:gd name="T13" fmla="*/ 2147483646 h 1164"/>
              <a:gd name="T14" fmla="*/ 2147483646 w 2009"/>
              <a:gd name="T15" fmla="*/ 2147483646 h 1164"/>
              <a:gd name="T16" fmla="*/ 2147483646 w 2009"/>
              <a:gd name="T17" fmla="*/ 2147483646 h 1164"/>
              <a:gd name="T18" fmla="*/ 2147483646 w 2009"/>
              <a:gd name="T19" fmla="*/ 2147483646 h 1164"/>
              <a:gd name="T20" fmla="*/ 2147483646 w 2009"/>
              <a:gd name="T21" fmla="*/ 2147483646 h 1164"/>
              <a:gd name="T22" fmla="*/ 2147483646 w 2009"/>
              <a:gd name="T23" fmla="*/ 2147483646 h 1164"/>
              <a:gd name="T24" fmla="*/ 0 w 2009"/>
              <a:gd name="T25" fmla="*/ 2147483646 h 1164"/>
              <a:gd name="T26" fmla="*/ 2147483646 w 2009"/>
              <a:gd name="T27" fmla="*/ 2147483646 h 1164"/>
              <a:gd name="T28" fmla="*/ 2147483646 w 2009"/>
              <a:gd name="T29" fmla="*/ 2147483646 h 1164"/>
              <a:gd name="T30" fmla="*/ 2147483646 w 2009"/>
              <a:gd name="T31" fmla="*/ 2147483646 h 1164"/>
              <a:gd name="T32" fmla="*/ 2147483646 w 2009"/>
              <a:gd name="T33" fmla="*/ 2147483646 h 1164"/>
              <a:gd name="T34" fmla="*/ 2147483646 w 2009"/>
              <a:gd name="T35" fmla="*/ 2147483646 h 1164"/>
              <a:gd name="T36" fmla="*/ 2147483646 w 2009"/>
              <a:gd name="T37" fmla="*/ 2147483646 h 1164"/>
              <a:gd name="T38" fmla="*/ 2147483646 w 2009"/>
              <a:gd name="T39" fmla="*/ 2147483646 h 1164"/>
              <a:gd name="T40" fmla="*/ 2147483646 w 2009"/>
              <a:gd name="T41" fmla="*/ 2147483646 h 1164"/>
              <a:gd name="T42" fmla="*/ 2147483646 w 2009"/>
              <a:gd name="T43" fmla="*/ 2147483646 h 1164"/>
              <a:gd name="T44" fmla="*/ 2147483646 w 2009"/>
              <a:gd name="T45" fmla="*/ 2147483646 h 1164"/>
              <a:gd name="T46" fmla="*/ 2147483646 w 2009"/>
              <a:gd name="T47" fmla="*/ 2147483646 h 1164"/>
              <a:gd name="T48" fmla="*/ 2147483646 w 2009"/>
              <a:gd name="T49" fmla="*/ 2147483646 h 1164"/>
              <a:gd name="T50" fmla="*/ 2147483646 w 2009"/>
              <a:gd name="T51" fmla="*/ 2147483646 h 1164"/>
              <a:gd name="T52" fmla="*/ 2147483646 w 2009"/>
              <a:gd name="T53" fmla="*/ 0 h 116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009" h="1164">
                <a:moveTo>
                  <a:pt x="630" y="0"/>
                </a:moveTo>
                <a:lnTo>
                  <a:pt x="498" y="84"/>
                </a:lnTo>
                <a:lnTo>
                  <a:pt x="438" y="126"/>
                </a:lnTo>
                <a:lnTo>
                  <a:pt x="375" y="174"/>
                </a:lnTo>
                <a:lnTo>
                  <a:pt x="306" y="240"/>
                </a:lnTo>
                <a:lnTo>
                  <a:pt x="243" y="303"/>
                </a:lnTo>
                <a:lnTo>
                  <a:pt x="189" y="366"/>
                </a:lnTo>
                <a:lnTo>
                  <a:pt x="144" y="426"/>
                </a:lnTo>
                <a:lnTo>
                  <a:pt x="99" y="492"/>
                </a:lnTo>
                <a:lnTo>
                  <a:pt x="63" y="564"/>
                </a:lnTo>
                <a:lnTo>
                  <a:pt x="33" y="642"/>
                </a:lnTo>
                <a:lnTo>
                  <a:pt x="12" y="726"/>
                </a:lnTo>
                <a:lnTo>
                  <a:pt x="0" y="816"/>
                </a:lnTo>
                <a:lnTo>
                  <a:pt x="3" y="900"/>
                </a:lnTo>
                <a:lnTo>
                  <a:pt x="9" y="984"/>
                </a:lnTo>
                <a:lnTo>
                  <a:pt x="33" y="1068"/>
                </a:lnTo>
                <a:lnTo>
                  <a:pt x="63" y="1164"/>
                </a:lnTo>
                <a:lnTo>
                  <a:pt x="1803" y="936"/>
                </a:lnTo>
                <a:lnTo>
                  <a:pt x="1794" y="873"/>
                </a:lnTo>
                <a:lnTo>
                  <a:pt x="1797" y="813"/>
                </a:lnTo>
                <a:lnTo>
                  <a:pt x="1812" y="759"/>
                </a:lnTo>
                <a:lnTo>
                  <a:pt x="1851" y="708"/>
                </a:lnTo>
                <a:lnTo>
                  <a:pt x="1890" y="669"/>
                </a:lnTo>
                <a:lnTo>
                  <a:pt x="1933" y="637"/>
                </a:lnTo>
                <a:lnTo>
                  <a:pt x="1979" y="607"/>
                </a:lnTo>
                <a:lnTo>
                  <a:pt x="2009" y="589"/>
                </a:lnTo>
                <a:lnTo>
                  <a:pt x="630" y="0"/>
                </a:lnTo>
                <a:close/>
              </a:path>
            </a:pathLst>
          </a:custGeom>
          <a:solidFill>
            <a:srgbClr val="FF6F8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2" name="Rectangle 10">
            <a:extLst>
              <a:ext uri="{FF2B5EF4-FFF2-40B4-BE49-F238E27FC236}">
                <a16:creationId xmlns:a16="http://schemas.microsoft.com/office/drawing/2014/main" id="{00D6672A-F010-226F-5E0B-7E0B79BDB415}"/>
              </a:ext>
            </a:extLst>
          </p:cNvPr>
          <p:cNvSpPr>
            <a:spLocks noChangeArrowheads="1"/>
          </p:cNvSpPr>
          <p:nvPr/>
        </p:nvSpPr>
        <p:spPr bwMode="auto">
          <a:xfrm>
            <a:off x="8921750" y="3197226"/>
            <a:ext cx="203835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eaLnBrk="1" hangingPunct="1">
              <a:spcBef>
                <a:spcPct val="0"/>
              </a:spcBef>
              <a:buClrTx/>
              <a:buFontTx/>
              <a:buNone/>
              <a:defRPr/>
            </a:pPr>
            <a:r>
              <a:rPr lang="de-DE" altLang="de-DE" sz="2557">
                <a:ea typeface="Arial" charset="0"/>
              </a:rPr>
              <a:t>Cholesterin</a:t>
            </a:r>
          </a:p>
        </p:txBody>
      </p:sp>
      <p:sp>
        <p:nvSpPr>
          <p:cNvPr id="13" name="Rectangle 11">
            <a:extLst>
              <a:ext uri="{FF2B5EF4-FFF2-40B4-BE49-F238E27FC236}">
                <a16:creationId xmlns:a16="http://schemas.microsoft.com/office/drawing/2014/main" id="{4023FB7D-37F9-B4AC-30BD-98B2E9EBBE5B}"/>
              </a:ext>
            </a:extLst>
          </p:cNvPr>
          <p:cNvSpPr>
            <a:spLocks noChangeArrowheads="1"/>
          </p:cNvSpPr>
          <p:nvPr/>
        </p:nvSpPr>
        <p:spPr bwMode="auto">
          <a:xfrm>
            <a:off x="10493375" y="6081714"/>
            <a:ext cx="2209800"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eaLnBrk="1" hangingPunct="1">
              <a:spcBef>
                <a:spcPct val="0"/>
              </a:spcBef>
              <a:buClrTx/>
              <a:buFontTx/>
              <a:buNone/>
              <a:defRPr/>
            </a:pPr>
            <a:r>
              <a:rPr lang="de-DE" altLang="de-DE" sz="2557">
                <a:ea typeface="Arial" charset="0"/>
              </a:rPr>
              <a:t>Bewegungs-</a:t>
            </a:r>
            <a:br>
              <a:rPr lang="de-DE" altLang="de-DE" sz="2557">
                <a:ea typeface="Arial" charset="0"/>
              </a:rPr>
            </a:br>
            <a:r>
              <a:rPr lang="de-DE" altLang="de-DE" sz="2557">
                <a:ea typeface="Arial" charset="0"/>
              </a:rPr>
              <a:t>mangel</a:t>
            </a:r>
          </a:p>
        </p:txBody>
      </p:sp>
      <p:sp>
        <p:nvSpPr>
          <p:cNvPr id="14" name="Rectangle 12">
            <a:extLst>
              <a:ext uri="{FF2B5EF4-FFF2-40B4-BE49-F238E27FC236}">
                <a16:creationId xmlns:a16="http://schemas.microsoft.com/office/drawing/2014/main" id="{BCCB58D3-6043-8D3D-1E89-9572F5514F23}"/>
              </a:ext>
            </a:extLst>
          </p:cNvPr>
          <p:cNvSpPr>
            <a:spLocks noChangeArrowheads="1"/>
          </p:cNvSpPr>
          <p:nvPr/>
        </p:nvSpPr>
        <p:spPr bwMode="auto">
          <a:xfrm>
            <a:off x="6813550" y="3211514"/>
            <a:ext cx="1335088"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algn="ctr" eaLnBrk="1" hangingPunct="1">
              <a:spcBef>
                <a:spcPct val="0"/>
              </a:spcBef>
              <a:buClrTx/>
              <a:buFontTx/>
              <a:buNone/>
              <a:defRPr/>
            </a:pPr>
            <a:r>
              <a:rPr lang="de-DE" altLang="de-DE" sz="2557">
                <a:ea typeface="Arial" charset="0"/>
              </a:rPr>
              <a:t>Nikotin</a:t>
            </a:r>
          </a:p>
        </p:txBody>
      </p:sp>
      <p:sp>
        <p:nvSpPr>
          <p:cNvPr id="15" name="Rectangle 13">
            <a:extLst>
              <a:ext uri="{FF2B5EF4-FFF2-40B4-BE49-F238E27FC236}">
                <a16:creationId xmlns:a16="http://schemas.microsoft.com/office/drawing/2014/main" id="{D8DCD99A-AF9D-1C0D-67FB-1DB7831AB992}"/>
              </a:ext>
            </a:extLst>
          </p:cNvPr>
          <p:cNvSpPr>
            <a:spLocks noChangeArrowheads="1"/>
          </p:cNvSpPr>
          <p:nvPr/>
        </p:nvSpPr>
        <p:spPr bwMode="auto">
          <a:xfrm>
            <a:off x="4703763" y="6088064"/>
            <a:ext cx="1911350"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eaLnBrk="1" hangingPunct="1">
              <a:spcBef>
                <a:spcPct val="0"/>
              </a:spcBef>
              <a:buClrTx/>
              <a:buFontTx/>
              <a:buNone/>
              <a:defRPr/>
            </a:pPr>
            <a:r>
              <a:rPr lang="de-DE" altLang="de-DE" sz="2557">
                <a:ea typeface="Arial" charset="0"/>
              </a:rPr>
              <a:t>erhöhter</a:t>
            </a:r>
          </a:p>
          <a:p>
            <a:pPr eaLnBrk="1" hangingPunct="1">
              <a:spcBef>
                <a:spcPct val="0"/>
              </a:spcBef>
              <a:buClrTx/>
              <a:buFontTx/>
              <a:buNone/>
              <a:defRPr/>
            </a:pPr>
            <a:r>
              <a:rPr lang="de-DE" altLang="de-DE" sz="2557">
                <a:ea typeface="Arial" charset="0"/>
              </a:rPr>
              <a:t>Blutzucker</a:t>
            </a:r>
          </a:p>
        </p:txBody>
      </p:sp>
      <p:sp>
        <p:nvSpPr>
          <p:cNvPr id="16" name="Rectangle 14">
            <a:extLst>
              <a:ext uri="{FF2B5EF4-FFF2-40B4-BE49-F238E27FC236}">
                <a16:creationId xmlns:a16="http://schemas.microsoft.com/office/drawing/2014/main" id="{33865F7D-0B34-1423-BB67-C9EFE0A91A90}"/>
              </a:ext>
            </a:extLst>
          </p:cNvPr>
          <p:cNvSpPr>
            <a:spLocks noChangeArrowheads="1"/>
          </p:cNvSpPr>
          <p:nvPr/>
        </p:nvSpPr>
        <p:spPr bwMode="auto">
          <a:xfrm>
            <a:off x="11123613" y="4597401"/>
            <a:ext cx="222885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algn="ctr" eaLnBrk="1" hangingPunct="1">
              <a:spcBef>
                <a:spcPct val="0"/>
              </a:spcBef>
              <a:buClrTx/>
              <a:buFontTx/>
              <a:buNone/>
              <a:defRPr/>
            </a:pPr>
            <a:r>
              <a:rPr lang="de-DE" altLang="de-DE" sz="2557">
                <a:ea typeface="Arial" charset="0"/>
              </a:rPr>
              <a:t>Übergewicht</a:t>
            </a:r>
          </a:p>
        </p:txBody>
      </p:sp>
      <p:sp>
        <p:nvSpPr>
          <p:cNvPr id="17" name="Rectangle 15">
            <a:extLst>
              <a:ext uri="{FF2B5EF4-FFF2-40B4-BE49-F238E27FC236}">
                <a16:creationId xmlns:a16="http://schemas.microsoft.com/office/drawing/2014/main" id="{DBDE917C-8612-F418-7311-F6A946D7D1F7}"/>
              </a:ext>
            </a:extLst>
          </p:cNvPr>
          <p:cNvSpPr>
            <a:spLocks noChangeArrowheads="1"/>
          </p:cNvSpPr>
          <p:nvPr/>
        </p:nvSpPr>
        <p:spPr bwMode="auto">
          <a:xfrm>
            <a:off x="7826376" y="6667501"/>
            <a:ext cx="1751013"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algn="ctr" eaLnBrk="1" hangingPunct="1">
              <a:spcBef>
                <a:spcPct val="0"/>
              </a:spcBef>
              <a:buClrTx/>
              <a:buFontTx/>
              <a:buNone/>
              <a:defRPr/>
            </a:pPr>
            <a:r>
              <a:rPr lang="de-DE" altLang="de-DE" sz="2557">
                <a:ea typeface="Arial" charset="0"/>
              </a:rPr>
              <a:t>erhöhter</a:t>
            </a:r>
          </a:p>
          <a:p>
            <a:pPr algn="ctr" eaLnBrk="1" hangingPunct="1">
              <a:spcBef>
                <a:spcPct val="0"/>
              </a:spcBef>
              <a:buClrTx/>
              <a:buFontTx/>
              <a:buNone/>
              <a:defRPr/>
            </a:pPr>
            <a:r>
              <a:rPr lang="de-DE" altLang="de-DE" sz="2557">
                <a:ea typeface="Arial" charset="0"/>
              </a:rPr>
              <a:t>Blutdruck</a:t>
            </a:r>
          </a:p>
        </p:txBody>
      </p:sp>
      <p:sp>
        <p:nvSpPr>
          <p:cNvPr id="18" name="Line 16">
            <a:extLst>
              <a:ext uri="{FF2B5EF4-FFF2-40B4-BE49-F238E27FC236}">
                <a16:creationId xmlns:a16="http://schemas.microsoft.com/office/drawing/2014/main" id="{E9769D62-6753-5A86-8C6E-E0B1ED448D20}"/>
              </a:ext>
            </a:extLst>
          </p:cNvPr>
          <p:cNvSpPr>
            <a:spLocks noChangeShapeType="1"/>
          </p:cNvSpPr>
          <p:nvPr/>
        </p:nvSpPr>
        <p:spPr bwMode="auto">
          <a:xfrm flipH="1" flipV="1">
            <a:off x="10193339" y="5448301"/>
            <a:ext cx="3913187" cy="525463"/>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grpSp>
        <p:nvGrpSpPr>
          <p:cNvPr id="19" name="Group 17">
            <a:extLst>
              <a:ext uri="{FF2B5EF4-FFF2-40B4-BE49-F238E27FC236}">
                <a16:creationId xmlns:a16="http://schemas.microsoft.com/office/drawing/2014/main" id="{5EF3786B-A7E9-26EF-5DA2-8D09271891FA}"/>
              </a:ext>
            </a:extLst>
          </p:cNvPr>
          <p:cNvGrpSpPr>
            <a:grpSpLocks/>
          </p:cNvGrpSpPr>
          <p:nvPr/>
        </p:nvGrpSpPr>
        <p:grpSpPr bwMode="auto">
          <a:xfrm>
            <a:off x="3048000" y="2354264"/>
            <a:ext cx="11220450" cy="5843587"/>
            <a:chOff x="392" y="1044"/>
            <a:chExt cx="4976" cy="2592"/>
          </a:xfrm>
        </p:grpSpPr>
        <p:sp>
          <p:nvSpPr>
            <p:cNvPr id="20" name="Oval 18">
              <a:extLst>
                <a:ext uri="{FF2B5EF4-FFF2-40B4-BE49-F238E27FC236}">
                  <a16:creationId xmlns:a16="http://schemas.microsoft.com/office/drawing/2014/main" id="{EE103E2F-535F-3A97-B641-85BA8AB81D7F}"/>
                </a:ext>
              </a:extLst>
            </p:cNvPr>
            <p:cNvSpPr>
              <a:spLocks noChangeArrowheads="1"/>
            </p:cNvSpPr>
            <p:nvPr/>
          </p:nvSpPr>
          <p:spPr bwMode="auto">
            <a:xfrm>
              <a:off x="2183" y="1971"/>
              <a:ext cx="1394" cy="726"/>
            </a:xfrm>
            <a:prstGeom prst="ellipse">
              <a:avLst/>
            </a:prstGeom>
            <a:solidFill>
              <a:srgbClr val="FF0000"/>
            </a:solidFill>
            <a:ln w="38100">
              <a:solidFill>
                <a:srgbClr val="5F5F5F"/>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21" name="Oval 19">
              <a:extLst>
                <a:ext uri="{FF2B5EF4-FFF2-40B4-BE49-F238E27FC236}">
                  <a16:creationId xmlns:a16="http://schemas.microsoft.com/office/drawing/2014/main" id="{3C4B8295-3FE5-D653-210B-607B563166EB}"/>
                </a:ext>
              </a:extLst>
            </p:cNvPr>
            <p:cNvSpPr>
              <a:spLocks noChangeArrowheads="1"/>
            </p:cNvSpPr>
            <p:nvPr/>
          </p:nvSpPr>
          <p:spPr bwMode="auto">
            <a:xfrm>
              <a:off x="392" y="1044"/>
              <a:ext cx="4976" cy="2592"/>
            </a:xfrm>
            <a:prstGeom prst="ellipse">
              <a:avLst/>
            </a:prstGeom>
            <a:noFill/>
            <a:ln w="38100">
              <a:solidFill>
                <a:srgbClr val="5F5F5F"/>
              </a:solidFill>
              <a:round/>
              <a:headEnd/>
              <a:tailEnd/>
            </a:ln>
            <a:effectLst/>
            <a:extLst>
              <a:ext uri="{909E8E84-426E-40DD-AFC4-6F175D3DCCD1}">
                <a14:hiddenFill xmlns:a14="http://schemas.microsoft.com/office/drawing/2010/main">
                  <a:solidFill>
                    <a:srgbClr val="FF0000"/>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22" name="Line 20">
              <a:extLst>
                <a:ext uri="{FF2B5EF4-FFF2-40B4-BE49-F238E27FC236}">
                  <a16:creationId xmlns:a16="http://schemas.microsoft.com/office/drawing/2014/main" id="{222FCF0C-2557-265F-D1D9-984F795B8335}"/>
                </a:ext>
              </a:extLst>
            </p:cNvPr>
            <p:cNvSpPr>
              <a:spLocks noChangeShapeType="1"/>
            </p:cNvSpPr>
            <p:nvPr/>
          </p:nvSpPr>
          <p:spPr bwMode="auto">
            <a:xfrm flipH="1">
              <a:off x="458" y="2415"/>
              <a:ext cx="1745" cy="227"/>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23" name="Line 21">
              <a:extLst>
                <a:ext uri="{FF2B5EF4-FFF2-40B4-BE49-F238E27FC236}">
                  <a16:creationId xmlns:a16="http://schemas.microsoft.com/office/drawing/2014/main" id="{78AF95C4-7651-6C64-1010-B8BB475E33E5}"/>
                </a:ext>
              </a:extLst>
            </p:cNvPr>
            <p:cNvSpPr>
              <a:spLocks noChangeShapeType="1"/>
            </p:cNvSpPr>
            <p:nvPr/>
          </p:nvSpPr>
          <p:spPr bwMode="auto">
            <a:xfrm flipH="1" flipV="1">
              <a:off x="2886" y="1055"/>
              <a:ext cx="0" cy="921"/>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24" name="Line 22">
              <a:extLst>
                <a:ext uri="{FF2B5EF4-FFF2-40B4-BE49-F238E27FC236}">
                  <a16:creationId xmlns:a16="http://schemas.microsoft.com/office/drawing/2014/main" id="{3DE1DC4B-AE81-F5E5-7BEC-957EBE6B9D7B}"/>
                </a:ext>
              </a:extLst>
            </p:cNvPr>
            <p:cNvSpPr>
              <a:spLocks noChangeShapeType="1"/>
            </p:cNvSpPr>
            <p:nvPr/>
          </p:nvSpPr>
          <p:spPr bwMode="auto">
            <a:xfrm flipV="1">
              <a:off x="3336" y="1476"/>
              <a:ext cx="1403" cy="589"/>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25" name="Line 23">
              <a:extLst>
                <a:ext uri="{FF2B5EF4-FFF2-40B4-BE49-F238E27FC236}">
                  <a16:creationId xmlns:a16="http://schemas.microsoft.com/office/drawing/2014/main" id="{A1A45343-A179-C08D-7C8A-20694C2FA629}"/>
                </a:ext>
              </a:extLst>
            </p:cNvPr>
            <p:cNvSpPr>
              <a:spLocks noChangeShapeType="1"/>
            </p:cNvSpPr>
            <p:nvPr/>
          </p:nvSpPr>
          <p:spPr bwMode="auto">
            <a:xfrm>
              <a:off x="3153" y="2673"/>
              <a:ext cx="788" cy="828"/>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26" name="Line 24">
              <a:extLst>
                <a:ext uri="{FF2B5EF4-FFF2-40B4-BE49-F238E27FC236}">
                  <a16:creationId xmlns:a16="http://schemas.microsoft.com/office/drawing/2014/main" id="{E2754464-D925-A42B-EBC5-B1F8A14FC843}"/>
                </a:ext>
              </a:extLst>
            </p:cNvPr>
            <p:cNvSpPr>
              <a:spLocks noChangeShapeType="1"/>
            </p:cNvSpPr>
            <p:nvPr/>
          </p:nvSpPr>
          <p:spPr bwMode="auto">
            <a:xfrm flipH="1">
              <a:off x="1814" y="2672"/>
              <a:ext cx="798" cy="829"/>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27" name="Rectangle 25">
              <a:extLst>
                <a:ext uri="{FF2B5EF4-FFF2-40B4-BE49-F238E27FC236}">
                  <a16:creationId xmlns:a16="http://schemas.microsoft.com/office/drawing/2014/main" id="{35095A45-E081-0F85-4C4D-1CC18F367CDE}"/>
                </a:ext>
              </a:extLst>
            </p:cNvPr>
            <p:cNvSpPr>
              <a:spLocks noChangeArrowheads="1"/>
            </p:cNvSpPr>
            <p:nvPr/>
          </p:nvSpPr>
          <p:spPr bwMode="auto">
            <a:xfrm>
              <a:off x="2244" y="2238"/>
              <a:ext cx="1200" cy="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eaLnBrk="1" hangingPunct="1">
                <a:spcBef>
                  <a:spcPct val="0"/>
                </a:spcBef>
                <a:buClrTx/>
                <a:buFontTx/>
                <a:buNone/>
                <a:defRPr/>
              </a:pPr>
              <a:r>
                <a:rPr lang="de-DE" altLang="de-DE" sz="1989" dirty="0">
                  <a:solidFill>
                    <a:schemeClr val="bg1"/>
                  </a:solidFill>
                  <a:ea typeface="Arial" charset="0"/>
                </a:rPr>
                <a:t>ARTERIOSKLEROSE</a:t>
              </a:r>
            </a:p>
          </p:txBody>
        </p:sp>
        <p:sp>
          <p:nvSpPr>
            <p:cNvPr id="28" name="Line 26">
              <a:extLst>
                <a:ext uri="{FF2B5EF4-FFF2-40B4-BE49-F238E27FC236}">
                  <a16:creationId xmlns:a16="http://schemas.microsoft.com/office/drawing/2014/main" id="{C435CB6F-8C90-9557-CF25-129EC0C3331C}"/>
                </a:ext>
              </a:extLst>
            </p:cNvPr>
            <p:cNvSpPr>
              <a:spLocks noChangeShapeType="1"/>
            </p:cNvSpPr>
            <p:nvPr/>
          </p:nvSpPr>
          <p:spPr bwMode="auto">
            <a:xfrm flipH="1" flipV="1">
              <a:off x="1016" y="1476"/>
              <a:ext cx="1403" cy="589"/>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grpSp>
      <p:sp>
        <p:nvSpPr>
          <p:cNvPr id="29" name="Rectangle 27">
            <a:extLst>
              <a:ext uri="{FF2B5EF4-FFF2-40B4-BE49-F238E27FC236}">
                <a16:creationId xmlns:a16="http://schemas.microsoft.com/office/drawing/2014/main" id="{2BBDA165-9BDA-6964-7483-9E53054EF62F}"/>
              </a:ext>
            </a:extLst>
          </p:cNvPr>
          <p:cNvSpPr>
            <a:spLocks noChangeArrowheads="1"/>
          </p:cNvSpPr>
          <p:nvPr/>
        </p:nvSpPr>
        <p:spPr bwMode="auto">
          <a:xfrm>
            <a:off x="3729039" y="4383089"/>
            <a:ext cx="2435225"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eaLnBrk="1" hangingPunct="1">
              <a:spcBef>
                <a:spcPct val="0"/>
              </a:spcBef>
              <a:buClrTx/>
              <a:buFontTx/>
              <a:buNone/>
              <a:defRPr/>
            </a:pPr>
            <a:r>
              <a:rPr lang="de-DE" altLang="de-DE" sz="2557">
                <a:ea typeface="Arial" charset="0"/>
              </a:rPr>
              <a:t>Psychosoziale</a:t>
            </a:r>
          </a:p>
          <a:p>
            <a:pPr eaLnBrk="1" hangingPunct="1">
              <a:spcBef>
                <a:spcPct val="0"/>
              </a:spcBef>
              <a:buClrTx/>
              <a:buFontTx/>
              <a:buNone/>
              <a:defRPr/>
            </a:pPr>
            <a:r>
              <a:rPr lang="de-DE" altLang="de-DE" sz="2557">
                <a:ea typeface="Arial" charset="0"/>
              </a:rPr>
              <a:t>Faktoren</a:t>
            </a:r>
          </a:p>
        </p:txBody>
      </p:sp>
    </p:spTree>
    <p:extLst>
      <p:ext uri="{BB962C8B-B14F-4D97-AF65-F5344CB8AC3E}">
        <p14:creationId xmlns:p14="http://schemas.microsoft.com/office/powerpoint/2010/main" val="27332358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C70E1F-8CFC-C56B-C2BF-B165C20B9DFC}"/>
              </a:ext>
            </a:extLst>
          </p:cNvPr>
          <p:cNvSpPr>
            <a:spLocks noGrp="1"/>
          </p:cNvSpPr>
          <p:nvPr>
            <p:ph type="title"/>
          </p:nvPr>
        </p:nvSpPr>
        <p:spPr/>
        <p:txBody>
          <a:bodyPr/>
          <a:lstStyle/>
          <a:p>
            <a:r>
              <a:rPr lang="de-DE" altLang="de-DE" dirty="0"/>
              <a:t>Lebensstil</a:t>
            </a:r>
            <a:endParaRPr lang="de-DE" dirty="0"/>
          </a:p>
        </p:txBody>
      </p:sp>
      <p:pic>
        <p:nvPicPr>
          <p:cNvPr id="9" name="Inhaltsplatzhalter 8" descr="Ein Bild, das Person, Kleidung, Wand, körperliche Fitness enthält.&#10;&#10;Automatisch generierte Beschreibung">
            <a:extLst>
              <a:ext uri="{FF2B5EF4-FFF2-40B4-BE49-F238E27FC236}">
                <a16:creationId xmlns:a16="http://schemas.microsoft.com/office/drawing/2014/main" id="{93D12EF0-D607-4617-1604-6AED6CB7CAD4}"/>
              </a:ext>
            </a:extLst>
          </p:cNvPr>
          <p:cNvPicPr>
            <a:picLocks noGrp="1" noChangeAspect="1"/>
          </p:cNvPicPr>
          <p:nvPr>
            <p:ph sz="half" idx="1"/>
          </p:nvPr>
        </p:nvPicPr>
        <p:blipFill>
          <a:blip r:embed="rId3" cstate="screen">
            <a:extLst>
              <a:ext uri="{28A0092B-C50C-407E-A947-70E740481C1C}">
                <a14:useLocalDpi xmlns:a14="http://schemas.microsoft.com/office/drawing/2010/main"/>
              </a:ext>
            </a:extLst>
          </a:blip>
          <a:stretch>
            <a:fillRect/>
          </a:stretch>
        </p:blipFill>
        <p:spPr>
          <a:xfrm>
            <a:off x="8229600" y="2824676"/>
            <a:ext cx="7896503" cy="5264335"/>
          </a:xfrm>
          <a:prstGeom prst="rect">
            <a:avLst/>
          </a:prstGeom>
          <a:ln>
            <a:noFill/>
          </a:ln>
          <a:effectLst>
            <a:outerShdw blurRad="292100" dist="139700" dir="2700000" algn="tl" rotWithShape="0">
              <a:srgbClr val="333333">
                <a:alpha val="65000"/>
              </a:srgbClr>
            </a:outerShdw>
          </a:effectLst>
        </p:spPr>
      </p:pic>
      <p:sp>
        <p:nvSpPr>
          <p:cNvPr id="5" name="Fußzeilenplatzhalter 4">
            <a:extLst>
              <a:ext uri="{FF2B5EF4-FFF2-40B4-BE49-F238E27FC236}">
                <a16:creationId xmlns:a16="http://schemas.microsoft.com/office/drawing/2014/main" id="{97DA2BCC-16A5-DEFD-83DE-992F65542DFC}"/>
              </a:ext>
            </a:extLst>
          </p:cNvPr>
          <p:cNvSpPr>
            <a:spLocks noGrp="1"/>
          </p:cNvSpPr>
          <p:nvPr>
            <p:ph type="ftr" sz="quarter" idx="11"/>
          </p:nvPr>
        </p:nvSpPr>
        <p:spPr/>
        <p:txBody>
          <a:bodyPr/>
          <a:lstStyle/>
          <a:p>
            <a:r>
              <a:rPr lang="en-US"/>
              <a:t>Stand: April 2024 © DGPR</a:t>
            </a:r>
          </a:p>
        </p:txBody>
      </p:sp>
      <p:sp>
        <p:nvSpPr>
          <p:cNvPr id="6" name="Foliennummernplatzhalter 5">
            <a:extLst>
              <a:ext uri="{FF2B5EF4-FFF2-40B4-BE49-F238E27FC236}">
                <a16:creationId xmlns:a16="http://schemas.microsoft.com/office/drawing/2014/main" id="{456A32A1-476E-F85F-231C-A465D194D7B5}"/>
              </a:ext>
            </a:extLst>
          </p:cNvPr>
          <p:cNvSpPr>
            <a:spLocks noGrp="1"/>
          </p:cNvSpPr>
          <p:nvPr>
            <p:ph type="sldNum" sz="quarter" idx="12"/>
          </p:nvPr>
        </p:nvSpPr>
        <p:spPr/>
        <p:txBody>
          <a:bodyPr/>
          <a:lstStyle/>
          <a:p>
            <a:fld id="{2A613AD8-E2E8-4494-9B08-3995E6C464E0}" type="slidenum">
              <a:rPr lang="de-DE" altLang="de-DE" smtClean="0"/>
              <a:pPr/>
              <a:t>30</a:t>
            </a:fld>
            <a:endParaRPr lang="de-DE" altLang="de-DE"/>
          </a:p>
        </p:txBody>
      </p:sp>
      <p:sp>
        <p:nvSpPr>
          <p:cNvPr id="7" name="Text Box 5">
            <a:extLst>
              <a:ext uri="{FF2B5EF4-FFF2-40B4-BE49-F238E27FC236}">
                <a16:creationId xmlns:a16="http://schemas.microsoft.com/office/drawing/2014/main" id="{F58ACD82-1A87-C2C1-02A0-F5E918C254CC}"/>
              </a:ext>
            </a:extLst>
          </p:cNvPr>
          <p:cNvSpPr txBox="1">
            <a:spLocks noChangeArrowheads="1"/>
          </p:cNvSpPr>
          <p:nvPr/>
        </p:nvSpPr>
        <p:spPr bwMode="auto">
          <a:xfrm>
            <a:off x="924074" y="7200949"/>
            <a:ext cx="6700510" cy="1407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algn="ctr" eaLnBrk="1" hangingPunct="1">
              <a:spcBef>
                <a:spcPct val="0"/>
              </a:spcBef>
              <a:buClrTx/>
              <a:buFontTx/>
              <a:buNone/>
              <a:defRPr/>
            </a:pPr>
            <a:r>
              <a:rPr lang="de-DE" altLang="de-DE" sz="4545" dirty="0">
                <a:latin typeface="Arial" panose="020B0604020202020204" pitchFamily="34" charset="0"/>
                <a:ea typeface="Arial" charset="0"/>
                <a:cs typeface="Arial" panose="020B0604020202020204" pitchFamily="34" charset="0"/>
              </a:rPr>
              <a:t> </a:t>
            </a:r>
            <a:r>
              <a:rPr lang="de-DE" altLang="de-DE" sz="4000" dirty="0">
                <a:latin typeface="Arial" panose="020B0604020202020204" pitchFamily="34" charset="0"/>
                <a:ea typeface="Arial" charset="0"/>
                <a:cs typeface="Arial" panose="020B0604020202020204" pitchFamily="34" charset="0"/>
              </a:rPr>
              <a:t>Essen und trimmen – beides muss stimmen!</a:t>
            </a:r>
          </a:p>
        </p:txBody>
      </p:sp>
      <p:sp>
        <p:nvSpPr>
          <p:cNvPr id="11" name="Textfeld 1">
            <a:extLst>
              <a:ext uri="{FF2B5EF4-FFF2-40B4-BE49-F238E27FC236}">
                <a16:creationId xmlns:a16="http://schemas.microsoft.com/office/drawing/2014/main" id="{240E3395-DC31-0D03-4140-1E2313141C3C}"/>
              </a:ext>
            </a:extLst>
          </p:cNvPr>
          <p:cNvSpPr txBox="1">
            <a:spLocks noChangeArrowheads="1"/>
          </p:cNvSpPr>
          <p:nvPr/>
        </p:nvSpPr>
        <p:spPr bwMode="auto">
          <a:xfrm>
            <a:off x="13759591" y="8163084"/>
            <a:ext cx="273985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de-DE" altLang="de-DE" sz="1000" dirty="0">
                <a:solidFill>
                  <a:srgbClr val="000000"/>
                </a:solidFill>
              </a:rPr>
              <a:t>Bildquelle: iStock.com/</a:t>
            </a:r>
            <a:r>
              <a:rPr lang="de-DE" altLang="de-DE" sz="1000" dirty="0" err="1">
                <a:solidFill>
                  <a:srgbClr val="000000"/>
                </a:solidFill>
              </a:rPr>
              <a:t>KatarzynaBialasiewicz</a:t>
            </a:r>
            <a:endParaRPr lang="de-DE" altLang="de-DE" sz="1000" dirty="0">
              <a:solidFill>
                <a:srgbClr val="000000"/>
              </a:solidFill>
            </a:endParaRPr>
          </a:p>
        </p:txBody>
      </p:sp>
      <p:pic>
        <p:nvPicPr>
          <p:cNvPr id="12" name="Grafik 11" descr="Ein Bild, das Naturkost, vegane Ernährung, Vollwertkost, Lebensmittelgruppe enthält.&#10;&#10;Automatisch generierte Beschreibung">
            <a:extLst>
              <a:ext uri="{FF2B5EF4-FFF2-40B4-BE49-F238E27FC236}">
                <a16:creationId xmlns:a16="http://schemas.microsoft.com/office/drawing/2014/main" id="{480C1421-BC62-829E-FA2E-C26CB2CF5ED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0975" y="2824676"/>
            <a:ext cx="7185900" cy="3655499"/>
          </a:xfrm>
          <a:prstGeom prst="rect">
            <a:avLst/>
          </a:prstGeom>
          <a:ln>
            <a:noFill/>
          </a:ln>
          <a:effectLst>
            <a:outerShdw blurRad="292100" dist="139700" dir="2700000" algn="tl" rotWithShape="0">
              <a:srgbClr val="333333">
                <a:alpha val="65000"/>
              </a:srgbClr>
            </a:outerShdw>
          </a:effectLst>
        </p:spPr>
      </p:pic>
      <p:sp>
        <p:nvSpPr>
          <p:cNvPr id="13" name="Textfeld 1">
            <a:extLst>
              <a:ext uri="{FF2B5EF4-FFF2-40B4-BE49-F238E27FC236}">
                <a16:creationId xmlns:a16="http://schemas.microsoft.com/office/drawing/2014/main" id="{B59C907E-7FCA-5AB0-BB34-7BA1681074EF}"/>
              </a:ext>
            </a:extLst>
          </p:cNvPr>
          <p:cNvSpPr txBox="1">
            <a:spLocks noChangeArrowheads="1"/>
          </p:cNvSpPr>
          <p:nvPr/>
        </p:nvSpPr>
        <p:spPr bwMode="auto">
          <a:xfrm>
            <a:off x="800975" y="6605226"/>
            <a:ext cx="232123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de-DE" altLang="de-DE" sz="1000" dirty="0">
                <a:solidFill>
                  <a:srgbClr val="000000"/>
                </a:solidFill>
              </a:rPr>
              <a:t>Bildquelle: iStock.com/</a:t>
            </a:r>
            <a:r>
              <a:rPr lang="de-DE" altLang="de-DE" sz="1000" dirty="0" err="1">
                <a:solidFill>
                  <a:srgbClr val="000000"/>
                </a:solidFill>
              </a:rPr>
              <a:t>monticelllo</a:t>
            </a:r>
            <a:endParaRPr lang="de-DE" altLang="de-DE" sz="1000" dirty="0">
              <a:solidFill>
                <a:srgbClr val="000000"/>
              </a:solidFill>
            </a:endParaRPr>
          </a:p>
        </p:txBody>
      </p:sp>
    </p:spTree>
    <p:extLst>
      <p:ext uri="{BB962C8B-B14F-4D97-AF65-F5344CB8AC3E}">
        <p14:creationId xmlns:p14="http://schemas.microsoft.com/office/powerpoint/2010/main" val="40987087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65FFD92-4192-ED0F-E1B7-2C7C5D82D358}"/>
              </a:ext>
            </a:extLst>
          </p:cNvPr>
          <p:cNvSpPr>
            <a:spLocks noGrp="1"/>
          </p:cNvSpPr>
          <p:nvPr>
            <p:ph type="title"/>
          </p:nvPr>
        </p:nvSpPr>
        <p:spPr/>
        <p:txBody>
          <a:bodyPr/>
          <a:lstStyle/>
          <a:p>
            <a:r>
              <a:rPr lang="de-DE" altLang="de-DE" dirty="0"/>
              <a:t>Richtig Essen mit Genuss ..... </a:t>
            </a:r>
            <a:endParaRPr lang="de-DE" dirty="0"/>
          </a:p>
        </p:txBody>
      </p:sp>
      <p:pic>
        <p:nvPicPr>
          <p:cNvPr id="8" name="Inhaltsplatzhalter 7" descr="Ein Bild, das Person, Kleidung, Menschliches Gesicht, Lächeln enthält.&#10;&#10;Automatisch generierte Beschreibung">
            <a:extLst>
              <a:ext uri="{FF2B5EF4-FFF2-40B4-BE49-F238E27FC236}">
                <a16:creationId xmlns:a16="http://schemas.microsoft.com/office/drawing/2014/main" id="{4E75AAA5-5561-788C-CB69-E7DC9E0973E4}"/>
              </a:ext>
            </a:extLst>
          </p:cNvPr>
          <p:cNvPicPr>
            <a:picLocks noGrp="1" noChangeAspect="1"/>
          </p:cNvPicPr>
          <p:nvPr>
            <p:ph sz="half" idx="1"/>
          </p:nvPr>
        </p:nvPicPr>
        <p:blipFill>
          <a:blip r:embed="rId3" cstate="screen">
            <a:extLst>
              <a:ext uri="{28A0092B-C50C-407E-A947-70E740481C1C}">
                <a14:useLocalDpi xmlns:a14="http://schemas.microsoft.com/office/drawing/2010/main"/>
              </a:ext>
            </a:extLst>
          </a:blip>
          <a:stretch>
            <a:fillRect/>
          </a:stretch>
        </p:blipFill>
        <p:spPr>
          <a:xfrm>
            <a:off x="2895857" y="2147029"/>
            <a:ext cx="10128166" cy="6620270"/>
          </a:xfrm>
          <a:prstGeom prst="rect">
            <a:avLst/>
          </a:prstGeom>
          <a:ln>
            <a:noFill/>
          </a:ln>
          <a:effectLst>
            <a:outerShdw blurRad="292100" dist="139700" dir="2700000" algn="tl" rotWithShape="0">
              <a:srgbClr val="333333">
                <a:alpha val="65000"/>
              </a:srgbClr>
            </a:outerShdw>
          </a:effectLst>
        </p:spPr>
      </p:pic>
      <p:sp>
        <p:nvSpPr>
          <p:cNvPr id="5" name="Fußzeilenplatzhalter 4">
            <a:extLst>
              <a:ext uri="{FF2B5EF4-FFF2-40B4-BE49-F238E27FC236}">
                <a16:creationId xmlns:a16="http://schemas.microsoft.com/office/drawing/2014/main" id="{60A43CBE-5924-D64A-44FB-00B89AE0E6D6}"/>
              </a:ext>
            </a:extLst>
          </p:cNvPr>
          <p:cNvSpPr>
            <a:spLocks noGrp="1"/>
          </p:cNvSpPr>
          <p:nvPr>
            <p:ph type="ftr" sz="quarter" idx="11"/>
          </p:nvPr>
        </p:nvSpPr>
        <p:spPr/>
        <p:txBody>
          <a:bodyPr/>
          <a:lstStyle/>
          <a:p>
            <a:r>
              <a:rPr lang="en-US"/>
              <a:t>Stand: April 2024 © DGPR</a:t>
            </a:r>
          </a:p>
        </p:txBody>
      </p:sp>
      <p:sp>
        <p:nvSpPr>
          <p:cNvPr id="6" name="Foliennummernplatzhalter 5">
            <a:extLst>
              <a:ext uri="{FF2B5EF4-FFF2-40B4-BE49-F238E27FC236}">
                <a16:creationId xmlns:a16="http://schemas.microsoft.com/office/drawing/2014/main" id="{62477FA5-0009-95CF-397F-DC473C2E34B5}"/>
              </a:ext>
            </a:extLst>
          </p:cNvPr>
          <p:cNvSpPr>
            <a:spLocks noGrp="1"/>
          </p:cNvSpPr>
          <p:nvPr>
            <p:ph type="sldNum" sz="quarter" idx="12"/>
          </p:nvPr>
        </p:nvSpPr>
        <p:spPr/>
        <p:txBody>
          <a:bodyPr/>
          <a:lstStyle/>
          <a:p>
            <a:fld id="{2A613AD8-E2E8-4494-9B08-3995E6C464E0}" type="slidenum">
              <a:rPr lang="de-DE" altLang="de-DE" smtClean="0"/>
              <a:pPr/>
              <a:t>31</a:t>
            </a:fld>
            <a:endParaRPr lang="de-DE" altLang="de-DE"/>
          </a:p>
        </p:txBody>
      </p:sp>
      <p:sp>
        <p:nvSpPr>
          <p:cNvPr id="9" name="Textfeld 1">
            <a:extLst>
              <a:ext uri="{FF2B5EF4-FFF2-40B4-BE49-F238E27FC236}">
                <a16:creationId xmlns:a16="http://schemas.microsoft.com/office/drawing/2014/main" id="{4A7D527B-D303-DA25-C030-7BB7C5CE60B1}"/>
              </a:ext>
            </a:extLst>
          </p:cNvPr>
          <p:cNvSpPr txBox="1">
            <a:spLocks noChangeArrowheads="1"/>
          </p:cNvSpPr>
          <p:nvPr/>
        </p:nvSpPr>
        <p:spPr bwMode="auto">
          <a:xfrm>
            <a:off x="2840459" y="8768925"/>
            <a:ext cx="261161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de-DE" altLang="de-DE" sz="1000" dirty="0">
                <a:solidFill>
                  <a:srgbClr val="000000"/>
                </a:solidFill>
              </a:rPr>
              <a:t>Bildquelle: iStock.com/Alessandro </a:t>
            </a:r>
            <a:r>
              <a:rPr lang="de-DE" altLang="de-DE" sz="1000" dirty="0" err="1">
                <a:solidFill>
                  <a:srgbClr val="000000"/>
                </a:solidFill>
              </a:rPr>
              <a:t>Biascioli</a:t>
            </a:r>
            <a:endParaRPr lang="de-DE" altLang="de-DE" sz="1000" dirty="0">
              <a:solidFill>
                <a:srgbClr val="000000"/>
              </a:solidFill>
            </a:endParaRPr>
          </a:p>
        </p:txBody>
      </p:sp>
    </p:spTree>
    <p:extLst>
      <p:ext uri="{BB962C8B-B14F-4D97-AF65-F5344CB8AC3E}">
        <p14:creationId xmlns:p14="http://schemas.microsoft.com/office/powerpoint/2010/main" val="4642725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1"/>
          <p:cNvSpPr>
            <a:spLocks noGrp="1" noChangeArrowheads="1"/>
          </p:cNvSpPr>
          <p:nvPr>
            <p:ph type="title"/>
          </p:nvPr>
        </p:nvSpPr>
        <p:spPr>
          <a:xfrm>
            <a:off x="2549526" y="1054101"/>
            <a:ext cx="12290425" cy="1319213"/>
          </a:xfrm>
        </p:spPr>
        <p:txBody>
          <a:bodyPr>
            <a:normAutofit/>
          </a:bodyPr>
          <a:lstStyle/>
          <a:p>
            <a:pPr eaLnBrk="1">
              <a:lnSpc>
                <a:spcPct val="100000"/>
              </a:lnSpc>
              <a:buClr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 pos="11582400" algn="l"/>
              </a:tabLst>
              <a:defRPr/>
            </a:pPr>
            <a:r>
              <a:rPr lang="de-DE" altLang="de-DE" dirty="0"/>
              <a:t>Vielen Dank für Ihre Aufmerksamkeit</a:t>
            </a:r>
          </a:p>
        </p:txBody>
      </p:sp>
      <p:sp>
        <p:nvSpPr>
          <p:cNvPr id="55298" name="Foliennummernplatzhalter 3"/>
          <p:cNvSpPr>
            <a:spLocks noGrp="1"/>
          </p:cNvSpPr>
          <p:nvPr>
            <p:ph type="sldNum" sz="quarter" idx="12"/>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lgn="ctr">
              <a:lnSpc>
                <a:spcPct val="61000"/>
              </a:lnSpc>
              <a:spcAft>
                <a:spcPts val="1425"/>
              </a:spcAft>
              <a:buClr>
                <a:srgbClr val="000000"/>
              </a:buClr>
              <a:buSzPct val="100000"/>
              <a:buFont typeface="Times New Roman" pitchFamily="18" charset="0"/>
              <a:tabLst>
                <a:tab pos="723900" algn="l"/>
              </a:tabLst>
              <a:defRPr sz="4000">
                <a:solidFill>
                  <a:srgbClr val="686868"/>
                </a:solidFill>
                <a:latin typeface="Arial" charset="0"/>
                <a:cs typeface="Arial" charset="0"/>
              </a:defRPr>
            </a:lvl1pPr>
            <a:lvl2pPr algn="ctr">
              <a:lnSpc>
                <a:spcPct val="61000"/>
              </a:lnSpc>
              <a:spcAft>
                <a:spcPts val="1138"/>
              </a:spcAft>
              <a:buClr>
                <a:srgbClr val="000000"/>
              </a:buClr>
              <a:buSzPct val="100000"/>
              <a:buFont typeface="Times New Roman" pitchFamily="18" charset="0"/>
              <a:tabLst>
                <a:tab pos="723900" algn="l"/>
              </a:tabLst>
              <a:defRPr sz="4000">
                <a:solidFill>
                  <a:srgbClr val="686868"/>
                </a:solidFill>
                <a:latin typeface="Arial" charset="0"/>
                <a:cs typeface="Arial" charset="0"/>
              </a:defRPr>
            </a:lvl2pPr>
            <a:lvl3pPr algn="ctr">
              <a:lnSpc>
                <a:spcPct val="61000"/>
              </a:lnSpc>
              <a:spcAft>
                <a:spcPts val="850"/>
              </a:spcAft>
              <a:buClr>
                <a:srgbClr val="000000"/>
              </a:buClr>
              <a:buSzPct val="100000"/>
              <a:buFont typeface="Times New Roman" pitchFamily="18" charset="0"/>
              <a:tabLst>
                <a:tab pos="723900" algn="l"/>
              </a:tabLst>
              <a:defRPr sz="4000">
                <a:solidFill>
                  <a:srgbClr val="686868"/>
                </a:solidFill>
                <a:latin typeface="Arial" charset="0"/>
                <a:cs typeface="Arial" charset="0"/>
              </a:defRPr>
            </a:lvl3pPr>
            <a:lvl4pPr algn="ctr">
              <a:lnSpc>
                <a:spcPct val="61000"/>
              </a:lnSpc>
              <a:spcAft>
                <a:spcPts val="575"/>
              </a:spcAft>
              <a:buClr>
                <a:srgbClr val="000000"/>
              </a:buClr>
              <a:buSzPct val="100000"/>
              <a:buFont typeface="Times New Roman" pitchFamily="18" charset="0"/>
              <a:tabLst>
                <a:tab pos="723900" algn="l"/>
              </a:tabLst>
              <a:defRPr sz="4000">
                <a:solidFill>
                  <a:srgbClr val="686868"/>
                </a:solidFill>
                <a:latin typeface="Arial" charset="0"/>
                <a:cs typeface="Arial" charset="0"/>
              </a:defRPr>
            </a:lvl4pPr>
            <a:lvl5pPr algn="ctr">
              <a:lnSpc>
                <a:spcPct val="61000"/>
              </a:lnSpc>
              <a:spcAft>
                <a:spcPts val="288"/>
              </a:spcAft>
              <a:buClr>
                <a:srgbClr val="000000"/>
              </a:buClr>
              <a:buSzPct val="100000"/>
              <a:buFont typeface="Times New Roman" pitchFamily="18" charset="0"/>
              <a:tabLst>
                <a:tab pos="723900" algn="l"/>
              </a:tabLst>
              <a:defRPr sz="2000">
                <a:solidFill>
                  <a:srgbClr val="686868"/>
                </a:solidFill>
                <a:latin typeface="Arial" charset="0"/>
                <a:cs typeface="Arial"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itchFamily="18" charset="0"/>
              <a:tabLst>
                <a:tab pos="723900" algn="l"/>
              </a:tabLst>
              <a:defRPr sz="2000">
                <a:solidFill>
                  <a:srgbClr val="686868"/>
                </a:solidFill>
                <a:latin typeface="Arial" charset="0"/>
                <a:cs typeface="Arial"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itchFamily="18" charset="0"/>
              <a:tabLst>
                <a:tab pos="723900" algn="l"/>
              </a:tabLst>
              <a:defRPr sz="2000">
                <a:solidFill>
                  <a:srgbClr val="686868"/>
                </a:solidFill>
                <a:latin typeface="Arial" charset="0"/>
                <a:cs typeface="Arial"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itchFamily="18" charset="0"/>
              <a:tabLst>
                <a:tab pos="723900" algn="l"/>
              </a:tabLst>
              <a:defRPr sz="2000">
                <a:solidFill>
                  <a:srgbClr val="686868"/>
                </a:solidFill>
                <a:latin typeface="Arial" charset="0"/>
                <a:cs typeface="Arial"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itchFamily="18" charset="0"/>
              <a:tabLst>
                <a:tab pos="723900" algn="l"/>
              </a:tabLst>
              <a:defRPr sz="2000">
                <a:solidFill>
                  <a:srgbClr val="686868"/>
                </a:solidFill>
                <a:latin typeface="Arial" charset="0"/>
                <a:cs typeface="Arial" charset="0"/>
              </a:defRPr>
            </a:lvl9pPr>
          </a:lstStyle>
          <a:p>
            <a:pPr algn="r">
              <a:lnSpc>
                <a:spcPct val="93000"/>
              </a:lnSpc>
              <a:spcAft>
                <a:spcPct val="0"/>
              </a:spcAft>
              <a:buClrTx/>
              <a:buFontTx/>
              <a:buNone/>
            </a:pPr>
            <a:fld id="{7681742A-8814-4D9C-96BE-4F466F92BA33}" type="slidenum">
              <a:rPr lang="de-DE" altLang="de-DE" sz="1600">
                <a:solidFill>
                  <a:srgbClr val="FFFFFF"/>
                </a:solidFill>
              </a:rPr>
              <a:pPr algn="r">
                <a:lnSpc>
                  <a:spcPct val="93000"/>
                </a:lnSpc>
                <a:spcAft>
                  <a:spcPct val="0"/>
                </a:spcAft>
                <a:buClrTx/>
                <a:buFontTx/>
                <a:buNone/>
              </a:pPr>
              <a:t>32</a:t>
            </a:fld>
            <a:endParaRPr lang="de-DE" altLang="de-DE" sz="1600">
              <a:solidFill>
                <a:srgbClr val="FFFFFF"/>
              </a:solidFill>
            </a:endParaRPr>
          </a:p>
        </p:txBody>
      </p:sp>
      <p:sp>
        <p:nvSpPr>
          <p:cNvPr id="55300" name="Rectangle 2"/>
          <p:cNvSpPr txBox="1">
            <a:spLocks noChangeArrowheads="1"/>
          </p:cNvSpPr>
          <p:nvPr/>
        </p:nvSpPr>
        <p:spPr bwMode="auto">
          <a:xfrm>
            <a:off x="2517776" y="2782889"/>
            <a:ext cx="12290425" cy="6264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45000" tIns="0" rIns="45000" bIns="45000"/>
          <a:lstStyle>
            <a:lvl1pPr marL="444500" algn="ctr">
              <a:lnSpc>
                <a:spcPct val="61000"/>
              </a:lnSpc>
              <a:spcAft>
                <a:spcPts val="1425"/>
              </a:spcAft>
              <a:buClr>
                <a:srgbClr val="000000"/>
              </a:buClr>
              <a:buSzPct val="100000"/>
              <a:buFont typeface="Times New Roman" panose="02020603050405020304" pitchFamily="18" charset="0"/>
              <a:tabLst>
                <a:tab pos="503238" algn="l"/>
                <a:tab pos="608013"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410700" algn="l"/>
                <a:tab pos="10134600" algn="l"/>
                <a:tab pos="10858500" algn="l"/>
                <a:tab pos="11582400" algn="l"/>
              </a:tabLst>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tabLst>
                <a:tab pos="503238" algn="l"/>
                <a:tab pos="608013"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410700" algn="l"/>
                <a:tab pos="10134600" algn="l"/>
                <a:tab pos="10858500" algn="l"/>
                <a:tab pos="11582400" algn="l"/>
              </a:tabLst>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tabLst>
                <a:tab pos="503238" algn="l"/>
                <a:tab pos="608013"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410700" algn="l"/>
                <a:tab pos="10134600" algn="l"/>
                <a:tab pos="10858500" algn="l"/>
                <a:tab pos="11582400" algn="l"/>
              </a:tabLst>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tabLst>
                <a:tab pos="503238" algn="l"/>
                <a:tab pos="608013"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410700" algn="l"/>
                <a:tab pos="10134600" algn="l"/>
                <a:tab pos="10858500" algn="l"/>
                <a:tab pos="11582400" algn="l"/>
              </a:tabLst>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tabLst>
                <a:tab pos="503238" algn="l"/>
                <a:tab pos="608013"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410700" algn="l"/>
                <a:tab pos="10134600" algn="l"/>
                <a:tab pos="10858500" algn="l"/>
                <a:tab pos="11582400" algn="l"/>
              </a:tabLst>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tabLst>
                <a:tab pos="503238" algn="l"/>
                <a:tab pos="608013"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410700" algn="l"/>
                <a:tab pos="10134600" algn="l"/>
                <a:tab pos="10858500" algn="l"/>
                <a:tab pos="11582400" algn="l"/>
              </a:tabLst>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tabLst>
                <a:tab pos="503238" algn="l"/>
                <a:tab pos="608013"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410700" algn="l"/>
                <a:tab pos="10134600" algn="l"/>
                <a:tab pos="10858500" algn="l"/>
                <a:tab pos="11582400" algn="l"/>
              </a:tabLst>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tabLst>
                <a:tab pos="503238" algn="l"/>
                <a:tab pos="608013"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410700" algn="l"/>
                <a:tab pos="10134600" algn="l"/>
                <a:tab pos="10858500" algn="l"/>
                <a:tab pos="11582400" algn="l"/>
              </a:tabLst>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tabLst>
                <a:tab pos="503238" algn="l"/>
                <a:tab pos="608013"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410700" algn="l"/>
                <a:tab pos="10134600" algn="l"/>
                <a:tab pos="10858500" algn="l"/>
                <a:tab pos="11582400" algn="l"/>
              </a:tabLst>
              <a:defRPr sz="2000">
                <a:solidFill>
                  <a:srgbClr val="686868"/>
                </a:solidFill>
                <a:latin typeface="Arial" panose="020B0604020202020204" pitchFamily="34" charset="0"/>
                <a:cs typeface="Arial" panose="020B0604020202020204" pitchFamily="34" charset="0"/>
              </a:defRPr>
            </a:lvl9pPr>
          </a:lstStyle>
          <a:p>
            <a:pPr algn="l" eaLnBrk="1">
              <a:lnSpc>
                <a:spcPct val="85000"/>
              </a:lnSpc>
              <a:spcBef>
                <a:spcPts val="1800"/>
              </a:spcBef>
              <a:spcAft>
                <a:spcPts val="1200"/>
              </a:spcAft>
              <a:buClr>
                <a:srgbClr val="757575"/>
              </a:buClr>
              <a:buSzPct val="82000"/>
              <a:defRPr/>
            </a:pPr>
            <a:r>
              <a:rPr lang="de-DE" altLang="de-DE" sz="2800" dirty="0">
                <a:solidFill>
                  <a:schemeClr val="bg2">
                    <a:lumMod val="25000"/>
                  </a:schemeClr>
                </a:solidFill>
              </a:rPr>
              <a:t>Weitere Vorträge im Rahmen der Gesundheitsbildung:</a:t>
            </a:r>
          </a:p>
          <a:p>
            <a:pPr algn="l" eaLnBrk="1">
              <a:lnSpc>
                <a:spcPct val="85000"/>
              </a:lnSpc>
              <a:spcBef>
                <a:spcPts val="1800"/>
              </a:spcBef>
              <a:spcAft>
                <a:spcPts val="1200"/>
              </a:spcAft>
              <a:buClr>
                <a:srgbClr val="757575"/>
              </a:buClr>
              <a:buSzPct val="82000"/>
              <a:defRPr/>
            </a:pPr>
            <a:r>
              <a:rPr lang="de-DE" altLang="de-DE" sz="2800" dirty="0">
                <a:solidFill>
                  <a:schemeClr val="bg2">
                    <a:lumMod val="25000"/>
                  </a:schemeClr>
                </a:solidFill>
              </a:rPr>
              <a:t>A: Krankheitsbewältigung bei arterieller Hypertonie</a:t>
            </a:r>
          </a:p>
          <a:p>
            <a:pPr algn="l" eaLnBrk="1">
              <a:lnSpc>
                <a:spcPct val="85000"/>
              </a:lnSpc>
              <a:spcBef>
                <a:spcPts val="1800"/>
              </a:spcBef>
              <a:spcAft>
                <a:spcPts val="1200"/>
              </a:spcAft>
              <a:buClr>
                <a:srgbClr val="757575"/>
              </a:buClr>
              <a:buSzPct val="82000"/>
              <a:defRPr/>
            </a:pPr>
            <a:r>
              <a:rPr lang="de-DE" altLang="de-DE" sz="2800" dirty="0">
                <a:solidFill>
                  <a:schemeClr val="bg2">
                    <a:lumMod val="25000"/>
                  </a:schemeClr>
                </a:solidFill>
              </a:rPr>
              <a:t>B: Risikofaktor Psyche bei KHK-Patienten, Stressformen</a:t>
            </a:r>
          </a:p>
          <a:p>
            <a:pPr algn="l" eaLnBrk="1">
              <a:lnSpc>
                <a:spcPct val="85000"/>
              </a:lnSpc>
              <a:spcBef>
                <a:spcPts val="1800"/>
              </a:spcBef>
              <a:spcAft>
                <a:spcPts val="1200"/>
              </a:spcAft>
              <a:buClr>
                <a:srgbClr val="757575"/>
              </a:buClr>
              <a:buSzPct val="82000"/>
              <a:defRPr/>
            </a:pPr>
            <a:r>
              <a:rPr lang="de-DE" altLang="de-DE" sz="2800" dirty="0">
                <a:solidFill>
                  <a:schemeClr val="bg2">
                    <a:lumMod val="25000"/>
                  </a:schemeClr>
                </a:solidFill>
              </a:rPr>
              <a:t>C: Kardiovaskuläre Risikofaktoren</a:t>
            </a:r>
          </a:p>
          <a:p>
            <a:pPr algn="l" eaLnBrk="1">
              <a:lnSpc>
                <a:spcPct val="85000"/>
              </a:lnSpc>
              <a:spcBef>
                <a:spcPts val="1800"/>
              </a:spcBef>
              <a:spcAft>
                <a:spcPts val="1200"/>
              </a:spcAft>
              <a:buClr>
                <a:srgbClr val="757575"/>
              </a:buClr>
              <a:buSzPct val="82000"/>
              <a:defRPr/>
            </a:pPr>
            <a:r>
              <a:rPr lang="de-DE" altLang="de-DE" sz="2800" dirty="0">
                <a:solidFill>
                  <a:srgbClr val="BFBFBF"/>
                </a:solidFill>
              </a:rPr>
              <a:t>D: Ernährung</a:t>
            </a:r>
          </a:p>
          <a:p>
            <a:pPr algn="l" eaLnBrk="1">
              <a:lnSpc>
                <a:spcPct val="85000"/>
              </a:lnSpc>
              <a:spcBef>
                <a:spcPts val="1800"/>
              </a:spcBef>
              <a:spcAft>
                <a:spcPts val="1200"/>
              </a:spcAft>
              <a:buClr>
                <a:srgbClr val="757575"/>
              </a:buClr>
              <a:buSzPct val="82000"/>
              <a:defRPr/>
            </a:pPr>
            <a:r>
              <a:rPr lang="de-DE" altLang="de-DE" sz="2800" dirty="0">
                <a:solidFill>
                  <a:schemeClr val="bg2">
                    <a:lumMod val="25000"/>
                  </a:schemeClr>
                </a:solidFill>
              </a:rPr>
              <a:t>E: Körperliche Aktivität und Training in der Sekundärprävention</a:t>
            </a:r>
          </a:p>
          <a:p>
            <a:pPr algn="l" eaLnBrk="1">
              <a:lnSpc>
                <a:spcPct val="85000"/>
              </a:lnSpc>
              <a:spcBef>
                <a:spcPts val="1800"/>
              </a:spcBef>
              <a:spcAft>
                <a:spcPts val="1200"/>
              </a:spcAft>
              <a:buClr>
                <a:srgbClr val="757575"/>
              </a:buClr>
              <a:buSzPct val="82000"/>
              <a:defRPr/>
            </a:pPr>
            <a:r>
              <a:rPr lang="de-DE" altLang="de-DE" sz="2800" dirty="0">
                <a:solidFill>
                  <a:schemeClr val="bg2">
                    <a:lumMod val="25000"/>
                  </a:schemeClr>
                </a:solidFill>
              </a:rPr>
              <a:t>F: Koronare Krankheitsbilder</a:t>
            </a:r>
          </a:p>
          <a:p>
            <a:pPr algn="l" eaLnBrk="1">
              <a:lnSpc>
                <a:spcPct val="85000"/>
              </a:lnSpc>
              <a:spcBef>
                <a:spcPts val="1800"/>
              </a:spcBef>
              <a:spcAft>
                <a:spcPts val="1200"/>
              </a:spcAft>
              <a:buClr>
                <a:srgbClr val="757575"/>
              </a:buClr>
              <a:buSzPct val="82000"/>
              <a:defRPr/>
            </a:pPr>
            <a:r>
              <a:rPr lang="de-DE" altLang="de-DE" sz="2800" dirty="0">
                <a:solidFill>
                  <a:schemeClr val="bg2">
                    <a:lumMod val="25000"/>
                  </a:schemeClr>
                </a:solidFill>
              </a:rPr>
              <a:t>G: Primär- und Sekundärprävention kardiovaskulärer Erkrankungen</a:t>
            </a:r>
          </a:p>
          <a:p>
            <a:pPr algn="l" eaLnBrk="1">
              <a:lnSpc>
                <a:spcPct val="85000"/>
              </a:lnSpc>
              <a:spcBef>
                <a:spcPts val="1800"/>
              </a:spcBef>
              <a:spcAft>
                <a:spcPts val="1200"/>
              </a:spcAft>
              <a:buClr>
                <a:srgbClr val="757575"/>
              </a:buClr>
              <a:buSzPct val="82000"/>
              <a:defRPr/>
            </a:pPr>
            <a:r>
              <a:rPr lang="de-DE" altLang="de-DE" sz="2800" dirty="0">
                <a:solidFill>
                  <a:schemeClr val="bg2">
                    <a:lumMod val="25000"/>
                  </a:schemeClr>
                </a:solidFill>
              </a:rPr>
              <a:t>H: Risikofaktor Rauchen</a:t>
            </a:r>
          </a:p>
          <a:p>
            <a:pPr algn="l" eaLnBrk="1">
              <a:lnSpc>
                <a:spcPct val="85000"/>
              </a:lnSpc>
              <a:spcBef>
                <a:spcPts val="1800"/>
              </a:spcBef>
              <a:spcAft>
                <a:spcPts val="1200"/>
              </a:spcAft>
              <a:buClr>
                <a:srgbClr val="757575"/>
              </a:buClr>
              <a:buSzPct val="82000"/>
              <a:defRPr/>
            </a:pPr>
            <a:endParaRPr lang="de-DE" altLang="de-DE" sz="2800" dirty="0"/>
          </a:p>
          <a:p>
            <a:pPr algn="l" eaLnBrk="1">
              <a:lnSpc>
                <a:spcPct val="85000"/>
              </a:lnSpc>
              <a:spcBef>
                <a:spcPts val="600"/>
              </a:spcBef>
              <a:spcAft>
                <a:spcPts val="600"/>
              </a:spcAft>
              <a:buClr>
                <a:srgbClr val="757575"/>
              </a:buClr>
              <a:buSzPct val="82000"/>
              <a:defRPr/>
            </a:pPr>
            <a:endParaRPr lang="de-DE" altLang="de-DE" sz="2800" dirty="0"/>
          </a:p>
          <a:p>
            <a:pPr algn="l" eaLnBrk="1">
              <a:lnSpc>
                <a:spcPct val="85000"/>
              </a:lnSpc>
              <a:spcBef>
                <a:spcPts val="600"/>
              </a:spcBef>
              <a:spcAft>
                <a:spcPts val="600"/>
              </a:spcAft>
              <a:buClr>
                <a:srgbClr val="757575"/>
              </a:buClr>
              <a:buSzPct val="82000"/>
              <a:defRPr/>
            </a:pPr>
            <a:endParaRPr lang="de-DE" altLang="de-DE" sz="2800" dirty="0"/>
          </a:p>
        </p:txBody>
      </p:sp>
      <p:sp>
        <p:nvSpPr>
          <p:cNvPr id="2" name="Fußzeilenplatzhalter 1">
            <a:extLst>
              <a:ext uri="{FF2B5EF4-FFF2-40B4-BE49-F238E27FC236}">
                <a16:creationId xmlns:a16="http://schemas.microsoft.com/office/drawing/2014/main" id="{AF0F157E-E645-B837-F9C9-22CD75B34148}"/>
              </a:ext>
            </a:extLst>
          </p:cNvPr>
          <p:cNvSpPr>
            <a:spLocks noGrp="1"/>
          </p:cNvSpPr>
          <p:nvPr>
            <p:ph type="ftr" sz="quarter" idx="11"/>
          </p:nvPr>
        </p:nvSpPr>
        <p:spPr/>
        <p:txBody>
          <a:bodyPr/>
          <a:lstStyle/>
          <a:p>
            <a:r>
              <a:rPr lang="en-US"/>
              <a:t>Stand: April 2024 © DGPR</a:t>
            </a:r>
          </a:p>
        </p:txBody>
      </p:sp>
    </p:spTree>
  </p:cSld>
  <p:clrMapOvr>
    <a:masterClrMapping/>
  </p:clrMapOvr>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F9DD5DC-E7B1-602D-25C6-B5CCED36E41E}"/>
              </a:ext>
            </a:extLst>
          </p:cNvPr>
          <p:cNvSpPr>
            <a:spLocks noGrp="1"/>
          </p:cNvSpPr>
          <p:nvPr>
            <p:ph type="title"/>
          </p:nvPr>
        </p:nvSpPr>
        <p:spPr/>
        <p:txBody>
          <a:bodyPr/>
          <a:lstStyle/>
          <a:p>
            <a:r>
              <a:rPr lang="de-DE" dirty="0"/>
              <a:t>Beeinflussbare Risikofaktoren</a:t>
            </a:r>
          </a:p>
        </p:txBody>
      </p:sp>
      <p:sp>
        <p:nvSpPr>
          <p:cNvPr id="3" name="Fußzeilenplatzhalter 2">
            <a:extLst>
              <a:ext uri="{FF2B5EF4-FFF2-40B4-BE49-F238E27FC236}">
                <a16:creationId xmlns:a16="http://schemas.microsoft.com/office/drawing/2014/main" id="{9F06611E-A254-5D17-D97D-7F38089DC1E4}"/>
              </a:ext>
            </a:extLst>
          </p:cNvPr>
          <p:cNvSpPr>
            <a:spLocks noGrp="1"/>
          </p:cNvSpPr>
          <p:nvPr>
            <p:ph type="ftr" sz="quarter" idx="11"/>
          </p:nvPr>
        </p:nvSpPr>
        <p:spPr/>
        <p:txBody>
          <a:bodyPr/>
          <a:lstStyle/>
          <a:p>
            <a:r>
              <a:rPr lang="en-US"/>
              <a:t>Stand: April 2024 © DGPR</a:t>
            </a:r>
          </a:p>
        </p:txBody>
      </p:sp>
      <p:sp>
        <p:nvSpPr>
          <p:cNvPr id="4" name="Foliennummernplatzhalter 3">
            <a:extLst>
              <a:ext uri="{FF2B5EF4-FFF2-40B4-BE49-F238E27FC236}">
                <a16:creationId xmlns:a16="http://schemas.microsoft.com/office/drawing/2014/main" id="{B699AB43-4FCC-49AB-CE62-42AED901ECF5}"/>
              </a:ext>
            </a:extLst>
          </p:cNvPr>
          <p:cNvSpPr>
            <a:spLocks noGrp="1"/>
          </p:cNvSpPr>
          <p:nvPr>
            <p:ph type="sldNum" sz="quarter" idx="12"/>
          </p:nvPr>
        </p:nvSpPr>
        <p:spPr/>
        <p:txBody>
          <a:bodyPr/>
          <a:lstStyle/>
          <a:p>
            <a:fld id="{CED527BF-6CC1-4777-B09F-C5F9542AD517}" type="slidenum">
              <a:rPr lang="de-DE" altLang="de-DE" smtClean="0"/>
              <a:pPr/>
              <a:t>4</a:t>
            </a:fld>
            <a:endParaRPr lang="de-DE" altLang="de-DE"/>
          </a:p>
        </p:txBody>
      </p:sp>
      <p:sp>
        <p:nvSpPr>
          <p:cNvPr id="5" name="Freeform 2">
            <a:extLst>
              <a:ext uri="{FF2B5EF4-FFF2-40B4-BE49-F238E27FC236}">
                <a16:creationId xmlns:a16="http://schemas.microsoft.com/office/drawing/2014/main" id="{84524FDA-4D7E-711D-A3B3-399074925DBB}"/>
              </a:ext>
            </a:extLst>
          </p:cNvPr>
          <p:cNvSpPr>
            <a:spLocks/>
          </p:cNvSpPr>
          <p:nvPr/>
        </p:nvSpPr>
        <p:spPr bwMode="auto">
          <a:xfrm>
            <a:off x="9267826" y="5445126"/>
            <a:ext cx="4829175" cy="2468563"/>
          </a:xfrm>
          <a:custGeom>
            <a:avLst/>
            <a:gdLst>
              <a:gd name="T0" fmla="*/ 2147483646 w 2142"/>
              <a:gd name="T1" fmla="*/ 2147483646 h 1095"/>
              <a:gd name="T2" fmla="*/ 2147483646 w 2142"/>
              <a:gd name="T3" fmla="*/ 2147483646 h 1095"/>
              <a:gd name="T4" fmla="*/ 2147483646 w 2142"/>
              <a:gd name="T5" fmla="*/ 2147483646 h 1095"/>
              <a:gd name="T6" fmla="*/ 2147483646 w 2142"/>
              <a:gd name="T7" fmla="*/ 2147483646 h 1095"/>
              <a:gd name="T8" fmla="*/ 2147483646 w 2142"/>
              <a:gd name="T9" fmla="*/ 2147483646 h 1095"/>
              <a:gd name="T10" fmla="*/ 2147483646 w 2142"/>
              <a:gd name="T11" fmla="*/ 2147483646 h 1095"/>
              <a:gd name="T12" fmla="*/ 2147483646 w 2142"/>
              <a:gd name="T13" fmla="*/ 2147483646 h 1095"/>
              <a:gd name="T14" fmla="*/ 2147483646 w 2142"/>
              <a:gd name="T15" fmla="*/ 2147483646 h 1095"/>
              <a:gd name="T16" fmla="*/ 2147483646 w 2142"/>
              <a:gd name="T17" fmla="*/ 2147483646 h 1095"/>
              <a:gd name="T18" fmla="*/ 2147483646 w 2142"/>
              <a:gd name="T19" fmla="*/ 2147483646 h 1095"/>
              <a:gd name="T20" fmla="*/ 2147483646 w 2142"/>
              <a:gd name="T21" fmla="*/ 2147483646 h 1095"/>
              <a:gd name="T22" fmla="*/ 2147483646 w 2142"/>
              <a:gd name="T23" fmla="*/ 2147483646 h 1095"/>
              <a:gd name="T24" fmla="*/ 2147483646 w 2142"/>
              <a:gd name="T25" fmla="*/ 2147483646 h 1095"/>
              <a:gd name="T26" fmla="*/ 2147483646 w 2142"/>
              <a:gd name="T27" fmla="*/ 2147483646 h 1095"/>
              <a:gd name="T28" fmla="*/ 2147483646 w 2142"/>
              <a:gd name="T29" fmla="*/ 2147483646 h 1095"/>
              <a:gd name="T30" fmla="*/ 0 w 2142"/>
              <a:gd name="T31" fmla="*/ 2147483646 h 1095"/>
              <a:gd name="T32" fmla="*/ 2147483646 w 2142"/>
              <a:gd name="T33" fmla="*/ 2147483646 h 1095"/>
              <a:gd name="T34" fmla="*/ 2147483646 w 2142"/>
              <a:gd name="T35" fmla="*/ 2147483646 h 1095"/>
              <a:gd name="T36" fmla="*/ 2147483646 w 2142"/>
              <a:gd name="T37" fmla="*/ 2147483646 h 1095"/>
              <a:gd name="T38" fmla="*/ 2147483646 w 2142"/>
              <a:gd name="T39" fmla="*/ 2147483646 h 1095"/>
              <a:gd name="T40" fmla="*/ 2147483646 w 2142"/>
              <a:gd name="T41" fmla="*/ 2147483646 h 1095"/>
              <a:gd name="T42" fmla="*/ 2147483646 w 2142"/>
              <a:gd name="T43" fmla="*/ 0 h 1095"/>
              <a:gd name="T44" fmla="*/ 2147483646 w 2142"/>
              <a:gd name="T45" fmla="*/ 2147483646 h 10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42" h="1095">
                <a:moveTo>
                  <a:pt x="2142" y="240"/>
                </a:moveTo>
                <a:lnTo>
                  <a:pt x="2118" y="294"/>
                </a:lnTo>
                <a:lnTo>
                  <a:pt x="2073" y="357"/>
                </a:lnTo>
                <a:lnTo>
                  <a:pt x="2013" y="444"/>
                </a:lnTo>
                <a:lnTo>
                  <a:pt x="1935" y="525"/>
                </a:lnTo>
                <a:lnTo>
                  <a:pt x="1842" y="612"/>
                </a:lnTo>
                <a:lnTo>
                  <a:pt x="1743" y="687"/>
                </a:lnTo>
                <a:lnTo>
                  <a:pt x="1665" y="738"/>
                </a:lnTo>
                <a:lnTo>
                  <a:pt x="1572" y="795"/>
                </a:lnTo>
                <a:lnTo>
                  <a:pt x="1425" y="873"/>
                </a:lnTo>
                <a:lnTo>
                  <a:pt x="1278" y="945"/>
                </a:lnTo>
                <a:lnTo>
                  <a:pt x="1161" y="984"/>
                </a:lnTo>
                <a:lnTo>
                  <a:pt x="1038" y="1029"/>
                </a:lnTo>
                <a:lnTo>
                  <a:pt x="933" y="1059"/>
                </a:lnTo>
                <a:lnTo>
                  <a:pt x="801" y="1095"/>
                </a:lnTo>
                <a:lnTo>
                  <a:pt x="0" y="252"/>
                </a:lnTo>
                <a:lnTo>
                  <a:pt x="75" y="237"/>
                </a:lnTo>
                <a:lnTo>
                  <a:pt x="189" y="195"/>
                </a:lnTo>
                <a:lnTo>
                  <a:pt x="276" y="147"/>
                </a:lnTo>
                <a:lnTo>
                  <a:pt x="336" y="96"/>
                </a:lnTo>
                <a:lnTo>
                  <a:pt x="378" y="54"/>
                </a:lnTo>
                <a:lnTo>
                  <a:pt x="408" y="0"/>
                </a:lnTo>
                <a:lnTo>
                  <a:pt x="2142" y="240"/>
                </a:lnTo>
                <a:close/>
              </a:path>
            </a:pathLst>
          </a:custGeom>
          <a:solidFill>
            <a:srgbClr val="8BBB8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 name="Freeform 3">
            <a:extLst>
              <a:ext uri="{FF2B5EF4-FFF2-40B4-BE49-F238E27FC236}">
                <a16:creationId xmlns:a16="http://schemas.microsoft.com/office/drawing/2014/main" id="{6E5664BD-678A-C9B7-E974-FA9A8561F7DD}"/>
              </a:ext>
            </a:extLst>
          </p:cNvPr>
          <p:cNvSpPr>
            <a:spLocks/>
          </p:cNvSpPr>
          <p:nvPr/>
        </p:nvSpPr>
        <p:spPr bwMode="auto">
          <a:xfrm flipH="1">
            <a:off x="4484689" y="2347913"/>
            <a:ext cx="4173537" cy="2298700"/>
          </a:xfrm>
          <a:custGeom>
            <a:avLst/>
            <a:gdLst>
              <a:gd name="T0" fmla="*/ 2147483646 w 1851"/>
              <a:gd name="T1" fmla="*/ 2147483646 h 1020"/>
              <a:gd name="T2" fmla="*/ 2147483646 w 1851"/>
              <a:gd name="T3" fmla="*/ 2147483646 h 1020"/>
              <a:gd name="T4" fmla="*/ 2147483646 w 1851"/>
              <a:gd name="T5" fmla="*/ 2147483646 h 1020"/>
              <a:gd name="T6" fmla="*/ 2147483646 w 1851"/>
              <a:gd name="T7" fmla="*/ 2147483646 h 1020"/>
              <a:gd name="T8" fmla="*/ 2147483646 w 1851"/>
              <a:gd name="T9" fmla="*/ 2147483646 h 1020"/>
              <a:gd name="T10" fmla="*/ 2147483646 w 1851"/>
              <a:gd name="T11" fmla="*/ 2147483646 h 1020"/>
              <a:gd name="T12" fmla="*/ 2147483646 w 1851"/>
              <a:gd name="T13" fmla="*/ 2147483646 h 1020"/>
              <a:gd name="T14" fmla="*/ 2147483646 w 1851"/>
              <a:gd name="T15" fmla="*/ 2147483646 h 1020"/>
              <a:gd name="T16" fmla="*/ 2147483646 w 1851"/>
              <a:gd name="T17" fmla="*/ 2147483646 h 1020"/>
              <a:gd name="T18" fmla="*/ 2147483646 w 1851"/>
              <a:gd name="T19" fmla="*/ 2147483646 h 1020"/>
              <a:gd name="T20" fmla="*/ 2147483646 w 1851"/>
              <a:gd name="T21" fmla="*/ 2147483646 h 1020"/>
              <a:gd name="T22" fmla="*/ 2147483646 w 1851"/>
              <a:gd name="T23" fmla="*/ 2147483646 h 1020"/>
              <a:gd name="T24" fmla="*/ 0 w 1851"/>
              <a:gd name="T25" fmla="*/ 0 h 1020"/>
              <a:gd name="T26" fmla="*/ 2147483646 w 1851"/>
              <a:gd name="T27" fmla="*/ 2147483646 h 1020"/>
              <a:gd name="T28" fmla="*/ 2147483646 w 1851"/>
              <a:gd name="T29" fmla="*/ 2147483646 h 1020"/>
              <a:gd name="T30" fmla="*/ 2147483646 w 1851"/>
              <a:gd name="T31" fmla="*/ 2147483646 h 1020"/>
              <a:gd name="T32" fmla="*/ 2147483646 w 1851"/>
              <a:gd name="T33" fmla="*/ 2147483646 h 1020"/>
              <a:gd name="T34" fmla="*/ 2147483646 w 1851"/>
              <a:gd name="T35" fmla="*/ 2147483646 h 10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851" h="1020">
                <a:moveTo>
                  <a:pt x="465" y="1020"/>
                </a:moveTo>
                <a:lnTo>
                  <a:pt x="1851" y="438"/>
                </a:lnTo>
                <a:lnTo>
                  <a:pt x="1710" y="360"/>
                </a:lnTo>
                <a:lnTo>
                  <a:pt x="1518" y="273"/>
                </a:lnTo>
                <a:lnTo>
                  <a:pt x="1284" y="186"/>
                </a:lnTo>
                <a:lnTo>
                  <a:pt x="1056" y="126"/>
                </a:lnTo>
                <a:lnTo>
                  <a:pt x="852" y="81"/>
                </a:lnTo>
                <a:lnTo>
                  <a:pt x="657" y="45"/>
                </a:lnTo>
                <a:lnTo>
                  <a:pt x="525" y="30"/>
                </a:lnTo>
                <a:lnTo>
                  <a:pt x="378" y="21"/>
                </a:lnTo>
                <a:lnTo>
                  <a:pt x="273" y="9"/>
                </a:lnTo>
                <a:lnTo>
                  <a:pt x="150" y="6"/>
                </a:lnTo>
                <a:lnTo>
                  <a:pt x="0" y="0"/>
                </a:lnTo>
                <a:lnTo>
                  <a:pt x="3" y="930"/>
                </a:lnTo>
                <a:lnTo>
                  <a:pt x="114" y="936"/>
                </a:lnTo>
                <a:lnTo>
                  <a:pt x="240" y="951"/>
                </a:lnTo>
                <a:lnTo>
                  <a:pt x="354" y="975"/>
                </a:lnTo>
                <a:lnTo>
                  <a:pt x="465" y="1020"/>
                </a:lnTo>
                <a:close/>
              </a:path>
            </a:pathLst>
          </a:custGeom>
          <a:solidFill>
            <a:srgbClr val="FF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 name="Freeform 4">
            <a:extLst>
              <a:ext uri="{FF2B5EF4-FFF2-40B4-BE49-F238E27FC236}">
                <a16:creationId xmlns:a16="http://schemas.microsoft.com/office/drawing/2014/main" id="{4B11F8B9-7AF0-9C1A-406C-743E37170647}"/>
              </a:ext>
            </a:extLst>
          </p:cNvPr>
          <p:cNvSpPr>
            <a:spLocks/>
          </p:cNvSpPr>
          <p:nvPr/>
        </p:nvSpPr>
        <p:spPr bwMode="auto">
          <a:xfrm>
            <a:off x="6229351" y="6013450"/>
            <a:ext cx="4843463" cy="2184400"/>
          </a:xfrm>
          <a:custGeom>
            <a:avLst/>
            <a:gdLst>
              <a:gd name="T0" fmla="*/ 2147483646 w 2148"/>
              <a:gd name="T1" fmla="*/ 0 h 969"/>
              <a:gd name="T2" fmla="*/ 2147483646 w 2148"/>
              <a:gd name="T3" fmla="*/ 2147483646 h 969"/>
              <a:gd name="T4" fmla="*/ 2147483646 w 2148"/>
              <a:gd name="T5" fmla="*/ 2147483646 h 969"/>
              <a:gd name="T6" fmla="*/ 2147483646 w 2148"/>
              <a:gd name="T7" fmla="*/ 2147483646 h 969"/>
              <a:gd name="T8" fmla="*/ 2147483646 w 2148"/>
              <a:gd name="T9" fmla="*/ 2147483646 h 969"/>
              <a:gd name="T10" fmla="*/ 2147483646 w 2148"/>
              <a:gd name="T11" fmla="*/ 2147483646 h 969"/>
              <a:gd name="T12" fmla="*/ 2147483646 w 2148"/>
              <a:gd name="T13" fmla="*/ 2147483646 h 969"/>
              <a:gd name="T14" fmla="*/ 2147483646 w 2148"/>
              <a:gd name="T15" fmla="*/ 2147483646 h 969"/>
              <a:gd name="T16" fmla="*/ 0 w 2148"/>
              <a:gd name="T17" fmla="*/ 2147483646 h 969"/>
              <a:gd name="T18" fmla="*/ 2147483646 w 2148"/>
              <a:gd name="T19" fmla="*/ 2147483646 h 969"/>
              <a:gd name="T20" fmla="*/ 2147483646 w 2148"/>
              <a:gd name="T21" fmla="*/ 2147483646 h 969"/>
              <a:gd name="T22" fmla="*/ 2147483646 w 2148"/>
              <a:gd name="T23" fmla="*/ 2147483646 h 969"/>
              <a:gd name="T24" fmla="*/ 2147483646 w 2148"/>
              <a:gd name="T25" fmla="*/ 2147483646 h 969"/>
              <a:gd name="T26" fmla="*/ 2147483646 w 2148"/>
              <a:gd name="T27" fmla="*/ 2147483646 h 969"/>
              <a:gd name="T28" fmla="*/ 2147483646 w 2148"/>
              <a:gd name="T29" fmla="*/ 2147483646 h 969"/>
              <a:gd name="T30" fmla="*/ 2147483646 w 2148"/>
              <a:gd name="T31" fmla="*/ 2147483646 h 969"/>
              <a:gd name="T32" fmla="*/ 2147483646 w 2148"/>
              <a:gd name="T33" fmla="*/ 2147483646 h 969"/>
              <a:gd name="T34" fmla="*/ 2147483646 w 2148"/>
              <a:gd name="T35" fmla="*/ 2147483646 h 969"/>
              <a:gd name="T36" fmla="*/ 2147483646 w 2148"/>
              <a:gd name="T37" fmla="*/ 2147483646 h 969"/>
              <a:gd name="T38" fmla="*/ 2147483646 w 2148"/>
              <a:gd name="T39" fmla="*/ 2147483646 h 969"/>
              <a:gd name="T40" fmla="*/ 2147483646 w 2148"/>
              <a:gd name="T41" fmla="*/ 2147483646 h 969"/>
              <a:gd name="T42" fmla="*/ 2147483646 w 2148"/>
              <a:gd name="T43" fmla="*/ 0 h 96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48" h="969">
                <a:moveTo>
                  <a:pt x="1344" y="0"/>
                </a:moveTo>
                <a:lnTo>
                  <a:pt x="1287" y="12"/>
                </a:lnTo>
                <a:lnTo>
                  <a:pt x="1206" y="24"/>
                </a:lnTo>
                <a:lnTo>
                  <a:pt x="1125" y="27"/>
                </a:lnTo>
                <a:lnTo>
                  <a:pt x="999" y="27"/>
                </a:lnTo>
                <a:lnTo>
                  <a:pt x="942" y="24"/>
                </a:lnTo>
                <a:lnTo>
                  <a:pt x="855" y="9"/>
                </a:lnTo>
                <a:lnTo>
                  <a:pt x="810" y="3"/>
                </a:lnTo>
                <a:lnTo>
                  <a:pt x="0" y="846"/>
                </a:lnTo>
                <a:lnTo>
                  <a:pt x="102" y="864"/>
                </a:lnTo>
                <a:lnTo>
                  <a:pt x="258" y="894"/>
                </a:lnTo>
                <a:lnTo>
                  <a:pt x="426" y="924"/>
                </a:lnTo>
                <a:lnTo>
                  <a:pt x="654" y="951"/>
                </a:lnTo>
                <a:lnTo>
                  <a:pt x="846" y="963"/>
                </a:lnTo>
                <a:lnTo>
                  <a:pt x="999" y="969"/>
                </a:lnTo>
                <a:lnTo>
                  <a:pt x="1260" y="966"/>
                </a:lnTo>
                <a:lnTo>
                  <a:pt x="1419" y="954"/>
                </a:lnTo>
                <a:lnTo>
                  <a:pt x="1605" y="942"/>
                </a:lnTo>
                <a:lnTo>
                  <a:pt x="1809" y="915"/>
                </a:lnTo>
                <a:lnTo>
                  <a:pt x="1974" y="882"/>
                </a:lnTo>
                <a:lnTo>
                  <a:pt x="2148" y="840"/>
                </a:lnTo>
                <a:lnTo>
                  <a:pt x="1344" y="0"/>
                </a:lnTo>
                <a:close/>
              </a:path>
            </a:pathLst>
          </a:custGeom>
          <a:solidFill>
            <a:srgbClr val="89ABDD"/>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8" name="Freeform 5">
            <a:extLst>
              <a:ext uri="{FF2B5EF4-FFF2-40B4-BE49-F238E27FC236}">
                <a16:creationId xmlns:a16="http://schemas.microsoft.com/office/drawing/2014/main" id="{6F25EEA9-CB91-00A1-4F1E-E47EDDE0C1E8}"/>
              </a:ext>
            </a:extLst>
          </p:cNvPr>
          <p:cNvSpPr>
            <a:spLocks/>
          </p:cNvSpPr>
          <p:nvPr/>
        </p:nvSpPr>
        <p:spPr bwMode="auto">
          <a:xfrm>
            <a:off x="9705975" y="3335339"/>
            <a:ext cx="4559300" cy="2638425"/>
          </a:xfrm>
          <a:custGeom>
            <a:avLst/>
            <a:gdLst>
              <a:gd name="T0" fmla="*/ 2147483646 w 2022"/>
              <a:gd name="T1" fmla="*/ 2147483646 h 1170"/>
              <a:gd name="T2" fmla="*/ 2147483646 w 2022"/>
              <a:gd name="T3" fmla="*/ 2147483646 h 1170"/>
              <a:gd name="T4" fmla="*/ 2147483646 w 2022"/>
              <a:gd name="T5" fmla="*/ 2147483646 h 1170"/>
              <a:gd name="T6" fmla="*/ 2147483646 w 2022"/>
              <a:gd name="T7" fmla="*/ 2147483646 h 1170"/>
              <a:gd name="T8" fmla="*/ 2147483646 w 2022"/>
              <a:gd name="T9" fmla="*/ 2147483646 h 1170"/>
              <a:gd name="T10" fmla="*/ 2147483646 w 2022"/>
              <a:gd name="T11" fmla="*/ 2147483646 h 1170"/>
              <a:gd name="T12" fmla="*/ 2147483646 w 2022"/>
              <a:gd name="T13" fmla="*/ 2147483646 h 1170"/>
              <a:gd name="T14" fmla="*/ 2147483646 w 2022"/>
              <a:gd name="T15" fmla="*/ 2147483646 h 1170"/>
              <a:gd name="T16" fmla="*/ 2147483646 w 2022"/>
              <a:gd name="T17" fmla="*/ 2147483646 h 1170"/>
              <a:gd name="T18" fmla="*/ 2147483646 w 2022"/>
              <a:gd name="T19" fmla="*/ 2147483646 h 1170"/>
              <a:gd name="T20" fmla="*/ 2147483646 w 2022"/>
              <a:gd name="T21" fmla="*/ 2147483646 h 1170"/>
              <a:gd name="T22" fmla="*/ 2147483646 w 2022"/>
              <a:gd name="T23" fmla="*/ 2147483646 h 1170"/>
              <a:gd name="T24" fmla="*/ 2147483646 w 2022"/>
              <a:gd name="T25" fmla="*/ 2147483646 h 1170"/>
              <a:gd name="T26" fmla="*/ 2147483646 w 2022"/>
              <a:gd name="T27" fmla="*/ 2147483646 h 1170"/>
              <a:gd name="T28" fmla="*/ 2147483646 w 2022"/>
              <a:gd name="T29" fmla="*/ 2147483646 h 1170"/>
              <a:gd name="T30" fmla="*/ 2147483646 w 2022"/>
              <a:gd name="T31" fmla="*/ 2147483646 h 1170"/>
              <a:gd name="T32" fmla="*/ 2147483646 w 2022"/>
              <a:gd name="T33" fmla="*/ 2147483646 h 1170"/>
              <a:gd name="T34" fmla="*/ 2147483646 w 2022"/>
              <a:gd name="T35" fmla="*/ 2147483646 h 1170"/>
              <a:gd name="T36" fmla="*/ 2147483646 w 2022"/>
              <a:gd name="T37" fmla="*/ 0 h 1170"/>
              <a:gd name="T38" fmla="*/ 0 w 2022"/>
              <a:gd name="T39" fmla="*/ 2147483646 h 1170"/>
              <a:gd name="T40" fmla="*/ 2147483646 w 2022"/>
              <a:gd name="T41" fmla="*/ 2147483646 h 1170"/>
              <a:gd name="T42" fmla="*/ 2147483646 w 2022"/>
              <a:gd name="T43" fmla="*/ 2147483646 h 1170"/>
              <a:gd name="T44" fmla="*/ 2147483646 w 2022"/>
              <a:gd name="T45" fmla="*/ 2147483646 h 1170"/>
              <a:gd name="T46" fmla="*/ 2147483646 w 2022"/>
              <a:gd name="T47" fmla="*/ 2147483646 h 1170"/>
              <a:gd name="T48" fmla="*/ 2147483646 w 2022"/>
              <a:gd name="T49" fmla="*/ 2147483646 h 1170"/>
              <a:gd name="T50" fmla="*/ 2147483646 w 2022"/>
              <a:gd name="T51" fmla="*/ 2147483646 h 1170"/>
              <a:gd name="T52" fmla="*/ 2147483646 w 2022"/>
              <a:gd name="T53" fmla="*/ 2147483646 h 1170"/>
              <a:gd name="T54" fmla="*/ 2147483646 w 2022"/>
              <a:gd name="T55" fmla="*/ 2147483646 h 117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022" h="1170">
                <a:moveTo>
                  <a:pt x="222" y="936"/>
                </a:moveTo>
                <a:lnTo>
                  <a:pt x="1950" y="1170"/>
                </a:lnTo>
                <a:lnTo>
                  <a:pt x="2001" y="1050"/>
                </a:lnTo>
                <a:lnTo>
                  <a:pt x="2022" y="927"/>
                </a:lnTo>
                <a:lnTo>
                  <a:pt x="2022" y="819"/>
                </a:lnTo>
                <a:lnTo>
                  <a:pt x="2007" y="708"/>
                </a:lnTo>
                <a:lnTo>
                  <a:pt x="1971" y="600"/>
                </a:lnTo>
                <a:lnTo>
                  <a:pt x="1947" y="546"/>
                </a:lnTo>
                <a:lnTo>
                  <a:pt x="1917" y="486"/>
                </a:lnTo>
                <a:lnTo>
                  <a:pt x="1881" y="429"/>
                </a:lnTo>
                <a:lnTo>
                  <a:pt x="1848" y="384"/>
                </a:lnTo>
                <a:lnTo>
                  <a:pt x="1809" y="339"/>
                </a:lnTo>
                <a:lnTo>
                  <a:pt x="1761" y="279"/>
                </a:lnTo>
                <a:lnTo>
                  <a:pt x="1701" y="222"/>
                </a:lnTo>
                <a:lnTo>
                  <a:pt x="1629" y="162"/>
                </a:lnTo>
                <a:lnTo>
                  <a:pt x="1578" y="123"/>
                </a:lnTo>
                <a:lnTo>
                  <a:pt x="1515" y="81"/>
                </a:lnTo>
                <a:lnTo>
                  <a:pt x="1455" y="33"/>
                </a:lnTo>
                <a:lnTo>
                  <a:pt x="1389" y="0"/>
                </a:lnTo>
                <a:lnTo>
                  <a:pt x="0" y="585"/>
                </a:lnTo>
                <a:lnTo>
                  <a:pt x="39" y="603"/>
                </a:lnTo>
                <a:lnTo>
                  <a:pt x="69" y="621"/>
                </a:lnTo>
                <a:lnTo>
                  <a:pt x="120" y="657"/>
                </a:lnTo>
                <a:lnTo>
                  <a:pt x="168" y="705"/>
                </a:lnTo>
                <a:lnTo>
                  <a:pt x="207" y="750"/>
                </a:lnTo>
                <a:lnTo>
                  <a:pt x="231" y="813"/>
                </a:lnTo>
                <a:lnTo>
                  <a:pt x="234" y="876"/>
                </a:lnTo>
                <a:lnTo>
                  <a:pt x="222" y="936"/>
                </a:lnTo>
                <a:close/>
              </a:path>
            </a:pathLst>
          </a:custGeom>
          <a:solidFill>
            <a:srgbClr val="CCC37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9" name="Freeform 6">
            <a:extLst>
              <a:ext uri="{FF2B5EF4-FFF2-40B4-BE49-F238E27FC236}">
                <a16:creationId xmlns:a16="http://schemas.microsoft.com/office/drawing/2014/main" id="{60182C5D-882A-531D-EC70-42759F0F9851}"/>
              </a:ext>
            </a:extLst>
          </p:cNvPr>
          <p:cNvSpPr>
            <a:spLocks/>
          </p:cNvSpPr>
          <p:nvPr/>
        </p:nvSpPr>
        <p:spPr bwMode="auto">
          <a:xfrm>
            <a:off x="3198813" y="5438775"/>
            <a:ext cx="4864100" cy="2476500"/>
          </a:xfrm>
          <a:custGeom>
            <a:avLst/>
            <a:gdLst>
              <a:gd name="T0" fmla="*/ 0 w 2157"/>
              <a:gd name="T1" fmla="*/ 2147483646 h 1098"/>
              <a:gd name="T2" fmla="*/ 2147483646 w 2157"/>
              <a:gd name="T3" fmla="*/ 2147483646 h 1098"/>
              <a:gd name="T4" fmla="*/ 2147483646 w 2157"/>
              <a:gd name="T5" fmla="*/ 2147483646 h 1098"/>
              <a:gd name="T6" fmla="*/ 2147483646 w 2157"/>
              <a:gd name="T7" fmla="*/ 2147483646 h 1098"/>
              <a:gd name="T8" fmla="*/ 2147483646 w 2157"/>
              <a:gd name="T9" fmla="*/ 2147483646 h 1098"/>
              <a:gd name="T10" fmla="*/ 2147483646 w 2157"/>
              <a:gd name="T11" fmla="*/ 2147483646 h 1098"/>
              <a:gd name="T12" fmla="*/ 2147483646 w 2157"/>
              <a:gd name="T13" fmla="*/ 2147483646 h 1098"/>
              <a:gd name="T14" fmla="*/ 2147483646 w 2157"/>
              <a:gd name="T15" fmla="*/ 2147483646 h 1098"/>
              <a:gd name="T16" fmla="*/ 2147483646 w 2157"/>
              <a:gd name="T17" fmla="*/ 2147483646 h 1098"/>
              <a:gd name="T18" fmla="*/ 2147483646 w 2157"/>
              <a:gd name="T19" fmla="*/ 2147483646 h 1098"/>
              <a:gd name="T20" fmla="*/ 2147483646 w 2157"/>
              <a:gd name="T21" fmla="*/ 2147483646 h 1098"/>
              <a:gd name="T22" fmla="*/ 2147483646 w 2157"/>
              <a:gd name="T23" fmla="*/ 2147483646 h 1098"/>
              <a:gd name="T24" fmla="*/ 2147483646 w 2157"/>
              <a:gd name="T25" fmla="*/ 2147483646 h 1098"/>
              <a:gd name="T26" fmla="*/ 2147483646 w 2157"/>
              <a:gd name="T27" fmla="*/ 2147483646 h 1098"/>
              <a:gd name="T28" fmla="*/ 2147483646 w 2157"/>
              <a:gd name="T29" fmla="*/ 2147483646 h 1098"/>
              <a:gd name="T30" fmla="*/ 2147483646 w 2157"/>
              <a:gd name="T31" fmla="*/ 2147483646 h 1098"/>
              <a:gd name="T32" fmla="*/ 2147483646 w 2157"/>
              <a:gd name="T33" fmla="*/ 2147483646 h 1098"/>
              <a:gd name="T34" fmla="*/ 2147483646 w 2157"/>
              <a:gd name="T35" fmla="*/ 2147483646 h 1098"/>
              <a:gd name="T36" fmla="*/ 2147483646 w 2157"/>
              <a:gd name="T37" fmla="*/ 2147483646 h 1098"/>
              <a:gd name="T38" fmla="*/ 2147483646 w 2157"/>
              <a:gd name="T39" fmla="*/ 2147483646 h 1098"/>
              <a:gd name="T40" fmla="*/ 2147483646 w 2157"/>
              <a:gd name="T41" fmla="*/ 2147483646 h 1098"/>
              <a:gd name="T42" fmla="*/ 2147483646 w 2157"/>
              <a:gd name="T43" fmla="*/ 2147483646 h 1098"/>
              <a:gd name="T44" fmla="*/ 2147483646 w 2157"/>
              <a:gd name="T45" fmla="*/ 2147483646 h 1098"/>
              <a:gd name="T46" fmla="*/ 2147483646 w 2157"/>
              <a:gd name="T47" fmla="*/ 0 h 1098"/>
              <a:gd name="T48" fmla="*/ 0 w 2157"/>
              <a:gd name="T49" fmla="*/ 2147483646 h 109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157" h="1098">
                <a:moveTo>
                  <a:pt x="0" y="231"/>
                </a:moveTo>
                <a:lnTo>
                  <a:pt x="36" y="288"/>
                </a:lnTo>
                <a:lnTo>
                  <a:pt x="78" y="360"/>
                </a:lnTo>
                <a:lnTo>
                  <a:pt x="132" y="435"/>
                </a:lnTo>
                <a:lnTo>
                  <a:pt x="198" y="504"/>
                </a:lnTo>
                <a:lnTo>
                  <a:pt x="261" y="564"/>
                </a:lnTo>
                <a:lnTo>
                  <a:pt x="336" y="633"/>
                </a:lnTo>
                <a:lnTo>
                  <a:pt x="396" y="681"/>
                </a:lnTo>
                <a:lnTo>
                  <a:pt x="474" y="735"/>
                </a:lnTo>
                <a:lnTo>
                  <a:pt x="564" y="789"/>
                </a:lnTo>
                <a:lnTo>
                  <a:pt x="648" y="837"/>
                </a:lnTo>
                <a:lnTo>
                  <a:pt x="795" y="906"/>
                </a:lnTo>
                <a:lnTo>
                  <a:pt x="900" y="951"/>
                </a:lnTo>
                <a:lnTo>
                  <a:pt x="1071" y="1017"/>
                </a:lnTo>
                <a:lnTo>
                  <a:pt x="1215" y="1062"/>
                </a:lnTo>
                <a:lnTo>
                  <a:pt x="1347" y="1098"/>
                </a:lnTo>
                <a:lnTo>
                  <a:pt x="2157" y="258"/>
                </a:lnTo>
                <a:lnTo>
                  <a:pt x="2103" y="243"/>
                </a:lnTo>
                <a:lnTo>
                  <a:pt x="2031" y="222"/>
                </a:lnTo>
                <a:lnTo>
                  <a:pt x="1947" y="189"/>
                </a:lnTo>
                <a:lnTo>
                  <a:pt x="1869" y="144"/>
                </a:lnTo>
                <a:lnTo>
                  <a:pt x="1809" y="93"/>
                </a:lnTo>
                <a:lnTo>
                  <a:pt x="1779" y="57"/>
                </a:lnTo>
                <a:lnTo>
                  <a:pt x="1740" y="0"/>
                </a:lnTo>
                <a:lnTo>
                  <a:pt x="0" y="231"/>
                </a:lnTo>
                <a:close/>
              </a:path>
            </a:pathLst>
          </a:custGeom>
          <a:solidFill>
            <a:srgbClr val="BD8FD7"/>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 name="Freeform 7">
            <a:extLst>
              <a:ext uri="{FF2B5EF4-FFF2-40B4-BE49-F238E27FC236}">
                <a16:creationId xmlns:a16="http://schemas.microsoft.com/office/drawing/2014/main" id="{33BF5FFD-B0FB-F588-4FAC-AC23B7801FA7}"/>
              </a:ext>
            </a:extLst>
          </p:cNvPr>
          <p:cNvSpPr>
            <a:spLocks/>
          </p:cNvSpPr>
          <p:nvPr/>
        </p:nvSpPr>
        <p:spPr bwMode="auto">
          <a:xfrm>
            <a:off x="8664575" y="2347913"/>
            <a:ext cx="4173538" cy="2298700"/>
          </a:xfrm>
          <a:custGeom>
            <a:avLst/>
            <a:gdLst>
              <a:gd name="T0" fmla="*/ 2147483646 w 1851"/>
              <a:gd name="T1" fmla="*/ 2147483646 h 1020"/>
              <a:gd name="T2" fmla="*/ 2147483646 w 1851"/>
              <a:gd name="T3" fmla="*/ 2147483646 h 1020"/>
              <a:gd name="T4" fmla="*/ 2147483646 w 1851"/>
              <a:gd name="T5" fmla="*/ 2147483646 h 1020"/>
              <a:gd name="T6" fmla="*/ 2147483646 w 1851"/>
              <a:gd name="T7" fmla="*/ 2147483646 h 1020"/>
              <a:gd name="T8" fmla="*/ 2147483646 w 1851"/>
              <a:gd name="T9" fmla="*/ 2147483646 h 1020"/>
              <a:gd name="T10" fmla="*/ 2147483646 w 1851"/>
              <a:gd name="T11" fmla="*/ 2147483646 h 1020"/>
              <a:gd name="T12" fmla="*/ 2147483646 w 1851"/>
              <a:gd name="T13" fmla="*/ 2147483646 h 1020"/>
              <a:gd name="T14" fmla="*/ 2147483646 w 1851"/>
              <a:gd name="T15" fmla="*/ 2147483646 h 1020"/>
              <a:gd name="T16" fmla="*/ 2147483646 w 1851"/>
              <a:gd name="T17" fmla="*/ 2147483646 h 1020"/>
              <a:gd name="T18" fmla="*/ 2147483646 w 1851"/>
              <a:gd name="T19" fmla="*/ 2147483646 h 1020"/>
              <a:gd name="T20" fmla="*/ 2147483646 w 1851"/>
              <a:gd name="T21" fmla="*/ 2147483646 h 1020"/>
              <a:gd name="T22" fmla="*/ 2147483646 w 1851"/>
              <a:gd name="T23" fmla="*/ 2147483646 h 1020"/>
              <a:gd name="T24" fmla="*/ 0 w 1851"/>
              <a:gd name="T25" fmla="*/ 0 h 1020"/>
              <a:gd name="T26" fmla="*/ 2147483646 w 1851"/>
              <a:gd name="T27" fmla="*/ 2147483646 h 1020"/>
              <a:gd name="T28" fmla="*/ 2147483646 w 1851"/>
              <a:gd name="T29" fmla="*/ 2147483646 h 1020"/>
              <a:gd name="T30" fmla="*/ 2147483646 w 1851"/>
              <a:gd name="T31" fmla="*/ 2147483646 h 1020"/>
              <a:gd name="T32" fmla="*/ 2147483646 w 1851"/>
              <a:gd name="T33" fmla="*/ 2147483646 h 1020"/>
              <a:gd name="T34" fmla="*/ 2147483646 w 1851"/>
              <a:gd name="T35" fmla="*/ 2147483646 h 10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851" h="1020">
                <a:moveTo>
                  <a:pt x="465" y="1020"/>
                </a:moveTo>
                <a:lnTo>
                  <a:pt x="1851" y="438"/>
                </a:lnTo>
                <a:lnTo>
                  <a:pt x="1710" y="360"/>
                </a:lnTo>
                <a:lnTo>
                  <a:pt x="1518" y="273"/>
                </a:lnTo>
                <a:lnTo>
                  <a:pt x="1284" y="186"/>
                </a:lnTo>
                <a:lnTo>
                  <a:pt x="1056" y="126"/>
                </a:lnTo>
                <a:lnTo>
                  <a:pt x="852" y="81"/>
                </a:lnTo>
                <a:lnTo>
                  <a:pt x="657" y="45"/>
                </a:lnTo>
                <a:lnTo>
                  <a:pt x="525" y="30"/>
                </a:lnTo>
                <a:lnTo>
                  <a:pt x="378" y="21"/>
                </a:lnTo>
                <a:lnTo>
                  <a:pt x="273" y="9"/>
                </a:lnTo>
                <a:lnTo>
                  <a:pt x="150" y="6"/>
                </a:lnTo>
                <a:lnTo>
                  <a:pt x="0" y="0"/>
                </a:lnTo>
                <a:lnTo>
                  <a:pt x="3" y="930"/>
                </a:lnTo>
                <a:lnTo>
                  <a:pt x="114" y="936"/>
                </a:lnTo>
                <a:lnTo>
                  <a:pt x="240" y="951"/>
                </a:lnTo>
                <a:lnTo>
                  <a:pt x="354" y="975"/>
                </a:lnTo>
                <a:lnTo>
                  <a:pt x="465" y="1020"/>
                </a:lnTo>
                <a:close/>
              </a:path>
            </a:pathLst>
          </a:custGeom>
          <a:solidFill>
            <a:srgbClr val="FFCC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1" name="Freeform 8">
            <a:extLst>
              <a:ext uri="{FF2B5EF4-FFF2-40B4-BE49-F238E27FC236}">
                <a16:creationId xmlns:a16="http://schemas.microsoft.com/office/drawing/2014/main" id="{C4971D7A-466F-2454-B447-81FFC7DAFF57}"/>
              </a:ext>
            </a:extLst>
          </p:cNvPr>
          <p:cNvSpPr>
            <a:spLocks/>
          </p:cNvSpPr>
          <p:nvPr/>
        </p:nvSpPr>
        <p:spPr bwMode="auto">
          <a:xfrm>
            <a:off x="3051175" y="3335339"/>
            <a:ext cx="4529138" cy="2624137"/>
          </a:xfrm>
          <a:custGeom>
            <a:avLst/>
            <a:gdLst>
              <a:gd name="T0" fmla="*/ 2147483646 w 2009"/>
              <a:gd name="T1" fmla="*/ 0 h 1164"/>
              <a:gd name="T2" fmla="*/ 2147483646 w 2009"/>
              <a:gd name="T3" fmla="*/ 2147483646 h 1164"/>
              <a:gd name="T4" fmla="*/ 2147483646 w 2009"/>
              <a:gd name="T5" fmla="*/ 2147483646 h 1164"/>
              <a:gd name="T6" fmla="*/ 2147483646 w 2009"/>
              <a:gd name="T7" fmla="*/ 2147483646 h 1164"/>
              <a:gd name="T8" fmla="*/ 2147483646 w 2009"/>
              <a:gd name="T9" fmla="*/ 2147483646 h 1164"/>
              <a:gd name="T10" fmla="*/ 2147483646 w 2009"/>
              <a:gd name="T11" fmla="*/ 2147483646 h 1164"/>
              <a:gd name="T12" fmla="*/ 2147483646 w 2009"/>
              <a:gd name="T13" fmla="*/ 2147483646 h 1164"/>
              <a:gd name="T14" fmla="*/ 2147483646 w 2009"/>
              <a:gd name="T15" fmla="*/ 2147483646 h 1164"/>
              <a:gd name="T16" fmla="*/ 2147483646 w 2009"/>
              <a:gd name="T17" fmla="*/ 2147483646 h 1164"/>
              <a:gd name="T18" fmla="*/ 2147483646 w 2009"/>
              <a:gd name="T19" fmla="*/ 2147483646 h 1164"/>
              <a:gd name="T20" fmla="*/ 2147483646 w 2009"/>
              <a:gd name="T21" fmla="*/ 2147483646 h 1164"/>
              <a:gd name="T22" fmla="*/ 2147483646 w 2009"/>
              <a:gd name="T23" fmla="*/ 2147483646 h 1164"/>
              <a:gd name="T24" fmla="*/ 0 w 2009"/>
              <a:gd name="T25" fmla="*/ 2147483646 h 1164"/>
              <a:gd name="T26" fmla="*/ 2147483646 w 2009"/>
              <a:gd name="T27" fmla="*/ 2147483646 h 1164"/>
              <a:gd name="T28" fmla="*/ 2147483646 w 2009"/>
              <a:gd name="T29" fmla="*/ 2147483646 h 1164"/>
              <a:gd name="T30" fmla="*/ 2147483646 w 2009"/>
              <a:gd name="T31" fmla="*/ 2147483646 h 1164"/>
              <a:gd name="T32" fmla="*/ 2147483646 w 2009"/>
              <a:gd name="T33" fmla="*/ 2147483646 h 1164"/>
              <a:gd name="T34" fmla="*/ 2147483646 w 2009"/>
              <a:gd name="T35" fmla="*/ 2147483646 h 1164"/>
              <a:gd name="T36" fmla="*/ 2147483646 w 2009"/>
              <a:gd name="T37" fmla="*/ 2147483646 h 1164"/>
              <a:gd name="T38" fmla="*/ 2147483646 w 2009"/>
              <a:gd name="T39" fmla="*/ 2147483646 h 1164"/>
              <a:gd name="T40" fmla="*/ 2147483646 w 2009"/>
              <a:gd name="T41" fmla="*/ 2147483646 h 1164"/>
              <a:gd name="T42" fmla="*/ 2147483646 w 2009"/>
              <a:gd name="T43" fmla="*/ 2147483646 h 1164"/>
              <a:gd name="T44" fmla="*/ 2147483646 w 2009"/>
              <a:gd name="T45" fmla="*/ 2147483646 h 1164"/>
              <a:gd name="T46" fmla="*/ 2147483646 w 2009"/>
              <a:gd name="T47" fmla="*/ 2147483646 h 1164"/>
              <a:gd name="T48" fmla="*/ 2147483646 w 2009"/>
              <a:gd name="T49" fmla="*/ 2147483646 h 1164"/>
              <a:gd name="T50" fmla="*/ 2147483646 w 2009"/>
              <a:gd name="T51" fmla="*/ 2147483646 h 1164"/>
              <a:gd name="T52" fmla="*/ 2147483646 w 2009"/>
              <a:gd name="T53" fmla="*/ 0 h 116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009" h="1164">
                <a:moveTo>
                  <a:pt x="630" y="0"/>
                </a:moveTo>
                <a:lnTo>
                  <a:pt x="498" y="84"/>
                </a:lnTo>
                <a:lnTo>
                  <a:pt x="438" y="126"/>
                </a:lnTo>
                <a:lnTo>
                  <a:pt x="375" y="174"/>
                </a:lnTo>
                <a:lnTo>
                  <a:pt x="306" y="240"/>
                </a:lnTo>
                <a:lnTo>
                  <a:pt x="243" y="303"/>
                </a:lnTo>
                <a:lnTo>
                  <a:pt x="189" y="366"/>
                </a:lnTo>
                <a:lnTo>
                  <a:pt x="144" y="426"/>
                </a:lnTo>
                <a:lnTo>
                  <a:pt x="99" y="492"/>
                </a:lnTo>
                <a:lnTo>
                  <a:pt x="63" y="564"/>
                </a:lnTo>
                <a:lnTo>
                  <a:pt x="33" y="642"/>
                </a:lnTo>
                <a:lnTo>
                  <a:pt x="12" y="726"/>
                </a:lnTo>
                <a:lnTo>
                  <a:pt x="0" y="816"/>
                </a:lnTo>
                <a:lnTo>
                  <a:pt x="3" y="900"/>
                </a:lnTo>
                <a:lnTo>
                  <a:pt x="9" y="984"/>
                </a:lnTo>
                <a:lnTo>
                  <a:pt x="33" y="1068"/>
                </a:lnTo>
                <a:lnTo>
                  <a:pt x="63" y="1164"/>
                </a:lnTo>
                <a:lnTo>
                  <a:pt x="1803" y="936"/>
                </a:lnTo>
                <a:lnTo>
                  <a:pt x="1794" y="873"/>
                </a:lnTo>
                <a:lnTo>
                  <a:pt x="1797" y="813"/>
                </a:lnTo>
                <a:lnTo>
                  <a:pt x="1812" y="759"/>
                </a:lnTo>
                <a:lnTo>
                  <a:pt x="1851" y="708"/>
                </a:lnTo>
                <a:lnTo>
                  <a:pt x="1890" y="669"/>
                </a:lnTo>
                <a:lnTo>
                  <a:pt x="1933" y="637"/>
                </a:lnTo>
                <a:lnTo>
                  <a:pt x="1979" y="607"/>
                </a:lnTo>
                <a:lnTo>
                  <a:pt x="2009" y="589"/>
                </a:lnTo>
                <a:lnTo>
                  <a:pt x="630" y="0"/>
                </a:lnTo>
                <a:close/>
              </a:path>
            </a:pathLst>
          </a:custGeom>
          <a:solidFill>
            <a:srgbClr val="FF6F8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2" name="Rectangle 10">
            <a:extLst>
              <a:ext uri="{FF2B5EF4-FFF2-40B4-BE49-F238E27FC236}">
                <a16:creationId xmlns:a16="http://schemas.microsoft.com/office/drawing/2014/main" id="{F028D847-7693-D117-7822-2C3263B689AC}"/>
              </a:ext>
            </a:extLst>
          </p:cNvPr>
          <p:cNvSpPr>
            <a:spLocks noChangeArrowheads="1"/>
          </p:cNvSpPr>
          <p:nvPr/>
        </p:nvSpPr>
        <p:spPr bwMode="auto">
          <a:xfrm>
            <a:off x="8745538" y="3265489"/>
            <a:ext cx="203835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eaLnBrk="1" hangingPunct="1">
              <a:spcBef>
                <a:spcPct val="0"/>
              </a:spcBef>
              <a:buClrTx/>
              <a:buFontTx/>
              <a:buNone/>
              <a:defRPr/>
            </a:pPr>
            <a:r>
              <a:rPr lang="de-DE" altLang="de-DE" sz="2557">
                <a:solidFill>
                  <a:srgbClr val="000066"/>
                </a:solidFill>
                <a:ea typeface="Arial" charset="0"/>
              </a:rPr>
              <a:t>Cholesterin</a:t>
            </a:r>
          </a:p>
        </p:txBody>
      </p:sp>
      <p:sp>
        <p:nvSpPr>
          <p:cNvPr id="13" name="Rectangle 11">
            <a:extLst>
              <a:ext uri="{FF2B5EF4-FFF2-40B4-BE49-F238E27FC236}">
                <a16:creationId xmlns:a16="http://schemas.microsoft.com/office/drawing/2014/main" id="{5ABF78A5-9723-29F9-A397-51CFAA47BA5D}"/>
              </a:ext>
            </a:extLst>
          </p:cNvPr>
          <p:cNvSpPr>
            <a:spLocks noChangeArrowheads="1"/>
          </p:cNvSpPr>
          <p:nvPr/>
        </p:nvSpPr>
        <p:spPr bwMode="auto">
          <a:xfrm>
            <a:off x="10493375" y="6081714"/>
            <a:ext cx="2209800"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eaLnBrk="1" hangingPunct="1">
              <a:spcBef>
                <a:spcPct val="0"/>
              </a:spcBef>
              <a:buClrTx/>
              <a:buFontTx/>
              <a:buNone/>
              <a:defRPr/>
            </a:pPr>
            <a:r>
              <a:rPr lang="de-DE" altLang="de-DE" sz="2557">
                <a:ea typeface="Arial" charset="0"/>
              </a:rPr>
              <a:t>Bewegungs-</a:t>
            </a:r>
            <a:br>
              <a:rPr lang="de-DE" altLang="de-DE" sz="2557">
                <a:ea typeface="Arial" charset="0"/>
              </a:rPr>
            </a:br>
            <a:r>
              <a:rPr lang="de-DE" altLang="de-DE" sz="2557">
                <a:ea typeface="Arial" charset="0"/>
              </a:rPr>
              <a:t>mangel</a:t>
            </a:r>
          </a:p>
        </p:txBody>
      </p:sp>
      <p:sp>
        <p:nvSpPr>
          <p:cNvPr id="14" name="Rectangle 12">
            <a:extLst>
              <a:ext uri="{FF2B5EF4-FFF2-40B4-BE49-F238E27FC236}">
                <a16:creationId xmlns:a16="http://schemas.microsoft.com/office/drawing/2014/main" id="{D14C1BB0-C3F5-CF48-7CE5-47B2AC0459E7}"/>
              </a:ext>
            </a:extLst>
          </p:cNvPr>
          <p:cNvSpPr>
            <a:spLocks noChangeArrowheads="1"/>
          </p:cNvSpPr>
          <p:nvPr/>
        </p:nvSpPr>
        <p:spPr bwMode="auto">
          <a:xfrm>
            <a:off x="6813550" y="3278189"/>
            <a:ext cx="1335088"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algn="ctr" eaLnBrk="1" hangingPunct="1">
              <a:spcBef>
                <a:spcPct val="0"/>
              </a:spcBef>
              <a:buClrTx/>
              <a:buFontTx/>
              <a:buNone/>
              <a:defRPr/>
            </a:pPr>
            <a:r>
              <a:rPr lang="de-DE" altLang="de-DE" sz="2557">
                <a:ea typeface="Arial" charset="0"/>
              </a:rPr>
              <a:t>Nikotin</a:t>
            </a:r>
          </a:p>
        </p:txBody>
      </p:sp>
      <p:sp>
        <p:nvSpPr>
          <p:cNvPr id="15" name="Rectangle 13">
            <a:extLst>
              <a:ext uri="{FF2B5EF4-FFF2-40B4-BE49-F238E27FC236}">
                <a16:creationId xmlns:a16="http://schemas.microsoft.com/office/drawing/2014/main" id="{EBE661BE-873C-45A7-C34B-93F0DBB829F5}"/>
              </a:ext>
            </a:extLst>
          </p:cNvPr>
          <p:cNvSpPr>
            <a:spLocks noChangeArrowheads="1"/>
          </p:cNvSpPr>
          <p:nvPr/>
        </p:nvSpPr>
        <p:spPr bwMode="auto">
          <a:xfrm>
            <a:off x="4703763" y="6088064"/>
            <a:ext cx="1911350"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eaLnBrk="1" hangingPunct="1">
              <a:spcBef>
                <a:spcPct val="0"/>
              </a:spcBef>
              <a:buClrTx/>
              <a:buFontTx/>
              <a:buNone/>
              <a:defRPr/>
            </a:pPr>
            <a:r>
              <a:rPr lang="de-DE" altLang="de-DE" sz="2557">
                <a:solidFill>
                  <a:srgbClr val="000066"/>
                </a:solidFill>
                <a:ea typeface="Arial" charset="0"/>
              </a:rPr>
              <a:t>erhöhter</a:t>
            </a:r>
          </a:p>
          <a:p>
            <a:pPr eaLnBrk="1" hangingPunct="1">
              <a:spcBef>
                <a:spcPct val="0"/>
              </a:spcBef>
              <a:buClrTx/>
              <a:buFontTx/>
              <a:buNone/>
              <a:defRPr/>
            </a:pPr>
            <a:r>
              <a:rPr lang="de-DE" altLang="de-DE" sz="2557">
                <a:solidFill>
                  <a:srgbClr val="000066"/>
                </a:solidFill>
                <a:ea typeface="Arial" charset="0"/>
              </a:rPr>
              <a:t>Blutzucker</a:t>
            </a:r>
          </a:p>
        </p:txBody>
      </p:sp>
      <p:sp>
        <p:nvSpPr>
          <p:cNvPr id="16" name="Rectangle 14">
            <a:extLst>
              <a:ext uri="{FF2B5EF4-FFF2-40B4-BE49-F238E27FC236}">
                <a16:creationId xmlns:a16="http://schemas.microsoft.com/office/drawing/2014/main" id="{B5F3EE98-78DF-AB06-DB87-EC536CE5DDAD}"/>
              </a:ext>
            </a:extLst>
          </p:cNvPr>
          <p:cNvSpPr>
            <a:spLocks noChangeArrowheads="1"/>
          </p:cNvSpPr>
          <p:nvPr/>
        </p:nvSpPr>
        <p:spPr bwMode="auto">
          <a:xfrm>
            <a:off x="11123613" y="4584701"/>
            <a:ext cx="222885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algn="ctr" eaLnBrk="1" hangingPunct="1">
              <a:spcBef>
                <a:spcPct val="0"/>
              </a:spcBef>
              <a:buClrTx/>
              <a:buFontTx/>
              <a:buNone/>
              <a:defRPr/>
            </a:pPr>
            <a:r>
              <a:rPr lang="de-DE" altLang="de-DE" sz="2557">
                <a:solidFill>
                  <a:srgbClr val="000066"/>
                </a:solidFill>
                <a:ea typeface="Arial" charset="0"/>
              </a:rPr>
              <a:t>Übergewicht</a:t>
            </a:r>
          </a:p>
        </p:txBody>
      </p:sp>
      <p:sp>
        <p:nvSpPr>
          <p:cNvPr id="17" name="Rectangle 15">
            <a:extLst>
              <a:ext uri="{FF2B5EF4-FFF2-40B4-BE49-F238E27FC236}">
                <a16:creationId xmlns:a16="http://schemas.microsoft.com/office/drawing/2014/main" id="{73A86107-33E8-1159-340E-305D82742974}"/>
              </a:ext>
            </a:extLst>
          </p:cNvPr>
          <p:cNvSpPr>
            <a:spLocks noChangeArrowheads="1"/>
          </p:cNvSpPr>
          <p:nvPr/>
        </p:nvSpPr>
        <p:spPr bwMode="auto">
          <a:xfrm>
            <a:off x="7827963" y="6667501"/>
            <a:ext cx="1751012"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algn="ctr" eaLnBrk="1" hangingPunct="1">
              <a:spcBef>
                <a:spcPct val="0"/>
              </a:spcBef>
              <a:buClrTx/>
              <a:buFontTx/>
              <a:buNone/>
              <a:defRPr/>
            </a:pPr>
            <a:r>
              <a:rPr lang="de-DE" altLang="de-DE" sz="2557">
                <a:solidFill>
                  <a:srgbClr val="000066"/>
                </a:solidFill>
                <a:ea typeface="Arial" charset="0"/>
              </a:rPr>
              <a:t>erhöhter</a:t>
            </a:r>
          </a:p>
          <a:p>
            <a:pPr algn="ctr" eaLnBrk="1" hangingPunct="1">
              <a:spcBef>
                <a:spcPct val="0"/>
              </a:spcBef>
              <a:buClrTx/>
              <a:buFontTx/>
              <a:buNone/>
              <a:defRPr/>
            </a:pPr>
            <a:r>
              <a:rPr lang="de-DE" altLang="de-DE" sz="2557">
                <a:solidFill>
                  <a:srgbClr val="000066"/>
                </a:solidFill>
                <a:ea typeface="Arial" charset="0"/>
              </a:rPr>
              <a:t>Blutdruck</a:t>
            </a:r>
          </a:p>
        </p:txBody>
      </p:sp>
      <p:sp>
        <p:nvSpPr>
          <p:cNvPr id="18" name="Rectangle 16">
            <a:extLst>
              <a:ext uri="{FF2B5EF4-FFF2-40B4-BE49-F238E27FC236}">
                <a16:creationId xmlns:a16="http://schemas.microsoft.com/office/drawing/2014/main" id="{7A0A46AC-7AC1-65FC-27BB-0CC5DC312645}"/>
              </a:ext>
            </a:extLst>
          </p:cNvPr>
          <p:cNvSpPr>
            <a:spLocks noChangeArrowheads="1"/>
          </p:cNvSpPr>
          <p:nvPr/>
        </p:nvSpPr>
        <p:spPr bwMode="auto">
          <a:xfrm>
            <a:off x="3729039" y="4383089"/>
            <a:ext cx="2435225"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eaLnBrk="1" hangingPunct="1">
              <a:spcBef>
                <a:spcPct val="0"/>
              </a:spcBef>
              <a:buClrTx/>
              <a:buFontTx/>
              <a:buNone/>
              <a:defRPr/>
            </a:pPr>
            <a:r>
              <a:rPr lang="de-DE" altLang="de-DE" sz="2557">
                <a:ea typeface="Arial" charset="0"/>
              </a:rPr>
              <a:t>Psychosoziale</a:t>
            </a:r>
          </a:p>
          <a:p>
            <a:pPr eaLnBrk="1" hangingPunct="1">
              <a:spcBef>
                <a:spcPct val="0"/>
              </a:spcBef>
              <a:buClrTx/>
              <a:buFontTx/>
              <a:buNone/>
              <a:defRPr/>
            </a:pPr>
            <a:r>
              <a:rPr lang="de-DE" altLang="de-DE" sz="2557">
                <a:ea typeface="Arial" charset="0"/>
              </a:rPr>
              <a:t>Faktoren</a:t>
            </a:r>
          </a:p>
        </p:txBody>
      </p:sp>
      <p:sp>
        <p:nvSpPr>
          <p:cNvPr id="19" name="Freeform 17">
            <a:extLst>
              <a:ext uri="{FF2B5EF4-FFF2-40B4-BE49-F238E27FC236}">
                <a16:creationId xmlns:a16="http://schemas.microsoft.com/office/drawing/2014/main" id="{6E01A96B-401D-6F01-F8CF-1A1CB5E48459}"/>
              </a:ext>
            </a:extLst>
          </p:cNvPr>
          <p:cNvSpPr>
            <a:spLocks/>
          </p:cNvSpPr>
          <p:nvPr/>
        </p:nvSpPr>
        <p:spPr bwMode="auto">
          <a:xfrm flipH="1">
            <a:off x="4470400" y="2347913"/>
            <a:ext cx="4173538" cy="2298700"/>
          </a:xfrm>
          <a:custGeom>
            <a:avLst/>
            <a:gdLst>
              <a:gd name="T0" fmla="*/ 2147483646 w 1851"/>
              <a:gd name="T1" fmla="*/ 2147483646 h 1020"/>
              <a:gd name="T2" fmla="*/ 2147483646 w 1851"/>
              <a:gd name="T3" fmla="*/ 2147483646 h 1020"/>
              <a:gd name="T4" fmla="*/ 2147483646 w 1851"/>
              <a:gd name="T5" fmla="*/ 2147483646 h 1020"/>
              <a:gd name="T6" fmla="*/ 2147483646 w 1851"/>
              <a:gd name="T7" fmla="*/ 2147483646 h 1020"/>
              <a:gd name="T8" fmla="*/ 2147483646 w 1851"/>
              <a:gd name="T9" fmla="*/ 2147483646 h 1020"/>
              <a:gd name="T10" fmla="*/ 2147483646 w 1851"/>
              <a:gd name="T11" fmla="*/ 2147483646 h 1020"/>
              <a:gd name="T12" fmla="*/ 2147483646 w 1851"/>
              <a:gd name="T13" fmla="*/ 2147483646 h 1020"/>
              <a:gd name="T14" fmla="*/ 2147483646 w 1851"/>
              <a:gd name="T15" fmla="*/ 2147483646 h 1020"/>
              <a:gd name="T16" fmla="*/ 2147483646 w 1851"/>
              <a:gd name="T17" fmla="*/ 2147483646 h 1020"/>
              <a:gd name="T18" fmla="*/ 2147483646 w 1851"/>
              <a:gd name="T19" fmla="*/ 2147483646 h 1020"/>
              <a:gd name="T20" fmla="*/ 2147483646 w 1851"/>
              <a:gd name="T21" fmla="*/ 2147483646 h 1020"/>
              <a:gd name="T22" fmla="*/ 2147483646 w 1851"/>
              <a:gd name="T23" fmla="*/ 2147483646 h 1020"/>
              <a:gd name="T24" fmla="*/ 0 w 1851"/>
              <a:gd name="T25" fmla="*/ 0 h 1020"/>
              <a:gd name="T26" fmla="*/ 2147483646 w 1851"/>
              <a:gd name="T27" fmla="*/ 2147483646 h 1020"/>
              <a:gd name="T28" fmla="*/ 2147483646 w 1851"/>
              <a:gd name="T29" fmla="*/ 2147483646 h 1020"/>
              <a:gd name="T30" fmla="*/ 2147483646 w 1851"/>
              <a:gd name="T31" fmla="*/ 2147483646 h 1020"/>
              <a:gd name="T32" fmla="*/ 2147483646 w 1851"/>
              <a:gd name="T33" fmla="*/ 2147483646 h 1020"/>
              <a:gd name="T34" fmla="*/ 2147483646 w 1851"/>
              <a:gd name="T35" fmla="*/ 2147483646 h 10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851" h="1020">
                <a:moveTo>
                  <a:pt x="465" y="1020"/>
                </a:moveTo>
                <a:lnTo>
                  <a:pt x="1851" y="438"/>
                </a:lnTo>
                <a:lnTo>
                  <a:pt x="1710" y="360"/>
                </a:lnTo>
                <a:lnTo>
                  <a:pt x="1518" y="273"/>
                </a:lnTo>
                <a:lnTo>
                  <a:pt x="1284" y="186"/>
                </a:lnTo>
                <a:lnTo>
                  <a:pt x="1056" y="126"/>
                </a:lnTo>
                <a:lnTo>
                  <a:pt x="852" y="81"/>
                </a:lnTo>
                <a:lnTo>
                  <a:pt x="657" y="45"/>
                </a:lnTo>
                <a:lnTo>
                  <a:pt x="525" y="30"/>
                </a:lnTo>
                <a:lnTo>
                  <a:pt x="378" y="21"/>
                </a:lnTo>
                <a:lnTo>
                  <a:pt x="273" y="9"/>
                </a:lnTo>
                <a:lnTo>
                  <a:pt x="150" y="6"/>
                </a:lnTo>
                <a:lnTo>
                  <a:pt x="0" y="0"/>
                </a:lnTo>
                <a:lnTo>
                  <a:pt x="3" y="930"/>
                </a:lnTo>
                <a:lnTo>
                  <a:pt x="114" y="936"/>
                </a:lnTo>
                <a:lnTo>
                  <a:pt x="240" y="951"/>
                </a:lnTo>
                <a:lnTo>
                  <a:pt x="354" y="975"/>
                </a:lnTo>
                <a:lnTo>
                  <a:pt x="465" y="1020"/>
                </a:lnTo>
                <a:close/>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0" name="Freeform 21">
            <a:extLst>
              <a:ext uri="{FF2B5EF4-FFF2-40B4-BE49-F238E27FC236}">
                <a16:creationId xmlns:a16="http://schemas.microsoft.com/office/drawing/2014/main" id="{1DA3BEE0-A26C-88F4-E487-CE981ECE2B51}"/>
              </a:ext>
            </a:extLst>
          </p:cNvPr>
          <p:cNvSpPr>
            <a:spLocks/>
          </p:cNvSpPr>
          <p:nvPr/>
        </p:nvSpPr>
        <p:spPr bwMode="auto">
          <a:xfrm>
            <a:off x="3036889" y="3335339"/>
            <a:ext cx="4530725" cy="2624137"/>
          </a:xfrm>
          <a:custGeom>
            <a:avLst/>
            <a:gdLst>
              <a:gd name="T0" fmla="*/ 2147483646 w 2009"/>
              <a:gd name="T1" fmla="*/ 0 h 1164"/>
              <a:gd name="T2" fmla="*/ 2147483646 w 2009"/>
              <a:gd name="T3" fmla="*/ 2147483646 h 1164"/>
              <a:gd name="T4" fmla="*/ 2147483646 w 2009"/>
              <a:gd name="T5" fmla="*/ 2147483646 h 1164"/>
              <a:gd name="T6" fmla="*/ 2147483646 w 2009"/>
              <a:gd name="T7" fmla="*/ 2147483646 h 1164"/>
              <a:gd name="T8" fmla="*/ 2147483646 w 2009"/>
              <a:gd name="T9" fmla="*/ 2147483646 h 1164"/>
              <a:gd name="T10" fmla="*/ 2147483646 w 2009"/>
              <a:gd name="T11" fmla="*/ 2147483646 h 1164"/>
              <a:gd name="T12" fmla="*/ 2147483646 w 2009"/>
              <a:gd name="T13" fmla="*/ 2147483646 h 1164"/>
              <a:gd name="T14" fmla="*/ 2147483646 w 2009"/>
              <a:gd name="T15" fmla="*/ 2147483646 h 1164"/>
              <a:gd name="T16" fmla="*/ 2147483646 w 2009"/>
              <a:gd name="T17" fmla="*/ 2147483646 h 1164"/>
              <a:gd name="T18" fmla="*/ 2147483646 w 2009"/>
              <a:gd name="T19" fmla="*/ 2147483646 h 1164"/>
              <a:gd name="T20" fmla="*/ 2147483646 w 2009"/>
              <a:gd name="T21" fmla="*/ 2147483646 h 1164"/>
              <a:gd name="T22" fmla="*/ 2147483646 w 2009"/>
              <a:gd name="T23" fmla="*/ 2147483646 h 1164"/>
              <a:gd name="T24" fmla="*/ 0 w 2009"/>
              <a:gd name="T25" fmla="*/ 2147483646 h 1164"/>
              <a:gd name="T26" fmla="*/ 2147483646 w 2009"/>
              <a:gd name="T27" fmla="*/ 2147483646 h 1164"/>
              <a:gd name="T28" fmla="*/ 2147483646 w 2009"/>
              <a:gd name="T29" fmla="*/ 2147483646 h 1164"/>
              <a:gd name="T30" fmla="*/ 2147483646 w 2009"/>
              <a:gd name="T31" fmla="*/ 2147483646 h 1164"/>
              <a:gd name="T32" fmla="*/ 2147483646 w 2009"/>
              <a:gd name="T33" fmla="*/ 2147483646 h 1164"/>
              <a:gd name="T34" fmla="*/ 2147483646 w 2009"/>
              <a:gd name="T35" fmla="*/ 2147483646 h 1164"/>
              <a:gd name="T36" fmla="*/ 2147483646 w 2009"/>
              <a:gd name="T37" fmla="*/ 2147483646 h 1164"/>
              <a:gd name="T38" fmla="*/ 2147483646 w 2009"/>
              <a:gd name="T39" fmla="*/ 2147483646 h 1164"/>
              <a:gd name="T40" fmla="*/ 2147483646 w 2009"/>
              <a:gd name="T41" fmla="*/ 2147483646 h 1164"/>
              <a:gd name="T42" fmla="*/ 2147483646 w 2009"/>
              <a:gd name="T43" fmla="*/ 2147483646 h 1164"/>
              <a:gd name="T44" fmla="*/ 2147483646 w 2009"/>
              <a:gd name="T45" fmla="*/ 2147483646 h 1164"/>
              <a:gd name="T46" fmla="*/ 2147483646 w 2009"/>
              <a:gd name="T47" fmla="*/ 2147483646 h 1164"/>
              <a:gd name="T48" fmla="*/ 2147483646 w 2009"/>
              <a:gd name="T49" fmla="*/ 2147483646 h 1164"/>
              <a:gd name="T50" fmla="*/ 2147483646 w 2009"/>
              <a:gd name="T51" fmla="*/ 2147483646 h 1164"/>
              <a:gd name="T52" fmla="*/ 2147483646 w 2009"/>
              <a:gd name="T53" fmla="*/ 0 h 116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009" h="1164">
                <a:moveTo>
                  <a:pt x="630" y="0"/>
                </a:moveTo>
                <a:lnTo>
                  <a:pt x="498" y="84"/>
                </a:lnTo>
                <a:lnTo>
                  <a:pt x="438" y="126"/>
                </a:lnTo>
                <a:lnTo>
                  <a:pt x="375" y="174"/>
                </a:lnTo>
                <a:lnTo>
                  <a:pt x="306" y="240"/>
                </a:lnTo>
                <a:lnTo>
                  <a:pt x="243" y="303"/>
                </a:lnTo>
                <a:lnTo>
                  <a:pt x="189" y="366"/>
                </a:lnTo>
                <a:lnTo>
                  <a:pt x="144" y="426"/>
                </a:lnTo>
                <a:lnTo>
                  <a:pt x="99" y="492"/>
                </a:lnTo>
                <a:lnTo>
                  <a:pt x="63" y="564"/>
                </a:lnTo>
                <a:lnTo>
                  <a:pt x="33" y="642"/>
                </a:lnTo>
                <a:lnTo>
                  <a:pt x="12" y="726"/>
                </a:lnTo>
                <a:lnTo>
                  <a:pt x="0" y="816"/>
                </a:lnTo>
                <a:lnTo>
                  <a:pt x="3" y="900"/>
                </a:lnTo>
                <a:lnTo>
                  <a:pt x="9" y="984"/>
                </a:lnTo>
                <a:lnTo>
                  <a:pt x="33" y="1068"/>
                </a:lnTo>
                <a:lnTo>
                  <a:pt x="63" y="1164"/>
                </a:lnTo>
                <a:lnTo>
                  <a:pt x="1803" y="936"/>
                </a:lnTo>
                <a:lnTo>
                  <a:pt x="1794" y="873"/>
                </a:lnTo>
                <a:lnTo>
                  <a:pt x="1797" y="813"/>
                </a:lnTo>
                <a:lnTo>
                  <a:pt x="1812" y="759"/>
                </a:lnTo>
                <a:lnTo>
                  <a:pt x="1851" y="708"/>
                </a:lnTo>
                <a:lnTo>
                  <a:pt x="1890" y="669"/>
                </a:lnTo>
                <a:lnTo>
                  <a:pt x="1933" y="637"/>
                </a:lnTo>
                <a:lnTo>
                  <a:pt x="1979" y="607"/>
                </a:lnTo>
                <a:lnTo>
                  <a:pt x="2009" y="589"/>
                </a:lnTo>
                <a:lnTo>
                  <a:pt x="630" y="0"/>
                </a:lnTo>
                <a:close/>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1" name="Freeform 22">
            <a:extLst>
              <a:ext uri="{FF2B5EF4-FFF2-40B4-BE49-F238E27FC236}">
                <a16:creationId xmlns:a16="http://schemas.microsoft.com/office/drawing/2014/main" id="{294FC3EE-5B23-89F9-FF4E-D82A3FE7CEDE}"/>
              </a:ext>
            </a:extLst>
          </p:cNvPr>
          <p:cNvSpPr>
            <a:spLocks/>
          </p:cNvSpPr>
          <p:nvPr/>
        </p:nvSpPr>
        <p:spPr bwMode="auto">
          <a:xfrm>
            <a:off x="9263064" y="5440363"/>
            <a:ext cx="4829175" cy="2470150"/>
          </a:xfrm>
          <a:custGeom>
            <a:avLst/>
            <a:gdLst>
              <a:gd name="T0" fmla="*/ 2147483646 w 2142"/>
              <a:gd name="T1" fmla="*/ 2147483646 h 1095"/>
              <a:gd name="T2" fmla="*/ 2147483646 w 2142"/>
              <a:gd name="T3" fmla="*/ 2147483646 h 1095"/>
              <a:gd name="T4" fmla="*/ 2147483646 w 2142"/>
              <a:gd name="T5" fmla="*/ 2147483646 h 1095"/>
              <a:gd name="T6" fmla="*/ 2147483646 w 2142"/>
              <a:gd name="T7" fmla="*/ 2147483646 h 1095"/>
              <a:gd name="T8" fmla="*/ 2147483646 w 2142"/>
              <a:gd name="T9" fmla="*/ 2147483646 h 1095"/>
              <a:gd name="T10" fmla="*/ 2147483646 w 2142"/>
              <a:gd name="T11" fmla="*/ 2147483646 h 1095"/>
              <a:gd name="T12" fmla="*/ 2147483646 w 2142"/>
              <a:gd name="T13" fmla="*/ 2147483646 h 1095"/>
              <a:gd name="T14" fmla="*/ 2147483646 w 2142"/>
              <a:gd name="T15" fmla="*/ 2147483646 h 1095"/>
              <a:gd name="T16" fmla="*/ 2147483646 w 2142"/>
              <a:gd name="T17" fmla="*/ 2147483646 h 1095"/>
              <a:gd name="T18" fmla="*/ 2147483646 w 2142"/>
              <a:gd name="T19" fmla="*/ 2147483646 h 1095"/>
              <a:gd name="T20" fmla="*/ 2147483646 w 2142"/>
              <a:gd name="T21" fmla="*/ 2147483646 h 1095"/>
              <a:gd name="T22" fmla="*/ 2147483646 w 2142"/>
              <a:gd name="T23" fmla="*/ 2147483646 h 1095"/>
              <a:gd name="T24" fmla="*/ 2147483646 w 2142"/>
              <a:gd name="T25" fmla="*/ 2147483646 h 1095"/>
              <a:gd name="T26" fmla="*/ 2147483646 w 2142"/>
              <a:gd name="T27" fmla="*/ 2147483646 h 1095"/>
              <a:gd name="T28" fmla="*/ 2147483646 w 2142"/>
              <a:gd name="T29" fmla="*/ 2147483646 h 1095"/>
              <a:gd name="T30" fmla="*/ 0 w 2142"/>
              <a:gd name="T31" fmla="*/ 2147483646 h 1095"/>
              <a:gd name="T32" fmla="*/ 2147483646 w 2142"/>
              <a:gd name="T33" fmla="*/ 2147483646 h 1095"/>
              <a:gd name="T34" fmla="*/ 2147483646 w 2142"/>
              <a:gd name="T35" fmla="*/ 2147483646 h 1095"/>
              <a:gd name="T36" fmla="*/ 2147483646 w 2142"/>
              <a:gd name="T37" fmla="*/ 2147483646 h 1095"/>
              <a:gd name="T38" fmla="*/ 2147483646 w 2142"/>
              <a:gd name="T39" fmla="*/ 2147483646 h 1095"/>
              <a:gd name="T40" fmla="*/ 2147483646 w 2142"/>
              <a:gd name="T41" fmla="*/ 2147483646 h 1095"/>
              <a:gd name="T42" fmla="*/ 2147483646 w 2142"/>
              <a:gd name="T43" fmla="*/ 0 h 1095"/>
              <a:gd name="T44" fmla="*/ 2147483646 w 2142"/>
              <a:gd name="T45" fmla="*/ 2147483646 h 10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42" h="1095">
                <a:moveTo>
                  <a:pt x="2142" y="240"/>
                </a:moveTo>
                <a:lnTo>
                  <a:pt x="2118" y="294"/>
                </a:lnTo>
                <a:lnTo>
                  <a:pt x="2073" y="357"/>
                </a:lnTo>
                <a:lnTo>
                  <a:pt x="2013" y="444"/>
                </a:lnTo>
                <a:lnTo>
                  <a:pt x="1935" y="525"/>
                </a:lnTo>
                <a:lnTo>
                  <a:pt x="1842" y="612"/>
                </a:lnTo>
                <a:lnTo>
                  <a:pt x="1743" y="687"/>
                </a:lnTo>
                <a:lnTo>
                  <a:pt x="1665" y="738"/>
                </a:lnTo>
                <a:lnTo>
                  <a:pt x="1572" y="795"/>
                </a:lnTo>
                <a:lnTo>
                  <a:pt x="1425" y="873"/>
                </a:lnTo>
                <a:lnTo>
                  <a:pt x="1278" y="945"/>
                </a:lnTo>
                <a:lnTo>
                  <a:pt x="1161" y="984"/>
                </a:lnTo>
                <a:lnTo>
                  <a:pt x="1038" y="1029"/>
                </a:lnTo>
                <a:lnTo>
                  <a:pt x="933" y="1059"/>
                </a:lnTo>
                <a:lnTo>
                  <a:pt x="801" y="1095"/>
                </a:lnTo>
                <a:lnTo>
                  <a:pt x="0" y="252"/>
                </a:lnTo>
                <a:lnTo>
                  <a:pt x="75" y="237"/>
                </a:lnTo>
                <a:lnTo>
                  <a:pt x="189" y="195"/>
                </a:lnTo>
                <a:lnTo>
                  <a:pt x="276" y="147"/>
                </a:lnTo>
                <a:lnTo>
                  <a:pt x="336" y="96"/>
                </a:lnTo>
                <a:lnTo>
                  <a:pt x="378" y="54"/>
                </a:lnTo>
                <a:lnTo>
                  <a:pt x="408" y="0"/>
                </a:lnTo>
                <a:lnTo>
                  <a:pt x="2142" y="240"/>
                </a:lnTo>
                <a:close/>
              </a:path>
            </a:pathLst>
          </a:custGeom>
          <a:solidFill>
            <a:schemeClr val="bg1">
              <a:alpha val="50195"/>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pSp>
        <p:nvGrpSpPr>
          <p:cNvPr id="22" name="Group 23">
            <a:extLst>
              <a:ext uri="{FF2B5EF4-FFF2-40B4-BE49-F238E27FC236}">
                <a16:creationId xmlns:a16="http://schemas.microsoft.com/office/drawing/2014/main" id="{BC7496E6-9CE8-CD05-0A64-4425CDE6169A}"/>
              </a:ext>
            </a:extLst>
          </p:cNvPr>
          <p:cNvGrpSpPr>
            <a:grpSpLocks/>
          </p:cNvGrpSpPr>
          <p:nvPr/>
        </p:nvGrpSpPr>
        <p:grpSpPr bwMode="auto">
          <a:xfrm>
            <a:off x="3048000" y="2354264"/>
            <a:ext cx="11220450" cy="5843587"/>
            <a:chOff x="392" y="1044"/>
            <a:chExt cx="4976" cy="2592"/>
          </a:xfrm>
        </p:grpSpPr>
        <p:sp>
          <p:nvSpPr>
            <p:cNvPr id="23" name="Oval 24">
              <a:extLst>
                <a:ext uri="{FF2B5EF4-FFF2-40B4-BE49-F238E27FC236}">
                  <a16:creationId xmlns:a16="http://schemas.microsoft.com/office/drawing/2014/main" id="{105F650D-A4C0-B24D-433F-2C68F5D2358A}"/>
                </a:ext>
              </a:extLst>
            </p:cNvPr>
            <p:cNvSpPr>
              <a:spLocks noChangeArrowheads="1"/>
            </p:cNvSpPr>
            <p:nvPr/>
          </p:nvSpPr>
          <p:spPr bwMode="auto">
            <a:xfrm>
              <a:off x="2183" y="1971"/>
              <a:ext cx="1394" cy="726"/>
            </a:xfrm>
            <a:prstGeom prst="ellipse">
              <a:avLst/>
            </a:prstGeom>
            <a:solidFill>
              <a:srgbClr val="FF0000"/>
            </a:solidFill>
            <a:ln w="38100">
              <a:solidFill>
                <a:srgbClr val="5F5F5F"/>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24" name="Oval 25">
              <a:extLst>
                <a:ext uri="{FF2B5EF4-FFF2-40B4-BE49-F238E27FC236}">
                  <a16:creationId xmlns:a16="http://schemas.microsoft.com/office/drawing/2014/main" id="{D393C865-2716-4C58-B3A5-4182B15021D2}"/>
                </a:ext>
              </a:extLst>
            </p:cNvPr>
            <p:cNvSpPr>
              <a:spLocks noChangeArrowheads="1"/>
            </p:cNvSpPr>
            <p:nvPr/>
          </p:nvSpPr>
          <p:spPr bwMode="auto">
            <a:xfrm>
              <a:off x="392" y="1044"/>
              <a:ext cx="4976" cy="2592"/>
            </a:xfrm>
            <a:prstGeom prst="ellipse">
              <a:avLst/>
            </a:prstGeom>
            <a:noFill/>
            <a:ln w="38100">
              <a:solidFill>
                <a:srgbClr val="5F5F5F"/>
              </a:solidFill>
              <a:round/>
              <a:headEnd/>
              <a:tailEnd/>
            </a:ln>
            <a:effectLst/>
            <a:extLst>
              <a:ext uri="{909E8E84-426E-40DD-AFC4-6F175D3DCCD1}">
                <a14:hiddenFill xmlns:a14="http://schemas.microsoft.com/office/drawing/2010/main">
                  <a:solidFill>
                    <a:srgbClr val="FF0000"/>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lgn="ctr">
                <a:lnSpc>
                  <a:spcPct val="61000"/>
                </a:lnSpc>
                <a:spcAft>
                  <a:spcPts val="142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1pPr>
              <a:lvl2pPr algn="ctr">
                <a:lnSpc>
                  <a:spcPct val="61000"/>
                </a:lnSpc>
                <a:spcAft>
                  <a:spcPts val="1138"/>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2pPr>
              <a:lvl3pPr algn="ctr">
                <a:lnSpc>
                  <a:spcPct val="61000"/>
                </a:lnSpc>
                <a:spcAft>
                  <a:spcPts val="850"/>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3pPr>
              <a:lvl4pPr algn="ctr">
                <a:lnSpc>
                  <a:spcPct val="61000"/>
                </a:lnSpc>
                <a:spcAft>
                  <a:spcPts val="575"/>
                </a:spcAft>
                <a:buClr>
                  <a:srgbClr val="000000"/>
                </a:buClr>
                <a:buSzPct val="100000"/>
                <a:buFont typeface="Times New Roman" panose="02020603050405020304" pitchFamily="18" charset="0"/>
                <a:defRPr sz="4000">
                  <a:solidFill>
                    <a:srgbClr val="686868"/>
                  </a:solidFill>
                  <a:latin typeface="Arial" panose="020B0604020202020204" pitchFamily="34" charset="0"/>
                  <a:cs typeface="Arial" panose="020B0604020202020204" pitchFamily="34" charset="0"/>
                </a:defRPr>
              </a:lvl4pPr>
              <a:lvl5pPr algn="ctr">
                <a:lnSpc>
                  <a:spcPct val="61000"/>
                </a:lnSpc>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5pPr>
              <a:lvl6pPr marL="25146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6pPr>
              <a:lvl7pPr marL="29718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7pPr>
              <a:lvl8pPr marL="34290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8pPr>
              <a:lvl9pPr marL="3886200" indent="-228600" algn="ctr" defTabSz="449263" eaLnBrk="0" fontAlgn="base" hangingPunct="0">
                <a:lnSpc>
                  <a:spcPct val="61000"/>
                </a:lnSpc>
                <a:spcBef>
                  <a:spcPct val="0"/>
                </a:spcBef>
                <a:spcAft>
                  <a:spcPts val="288"/>
                </a:spcAft>
                <a:buClr>
                  <a:srgbClr val="000000"/>
                </a:buClr>
                <a:buSzPct val="100000"/>
                <a:buFont typeface="Times New Roman" panose="02020603050405020304" pitchFamily="18" charset="0"/>
                <a:defRPr sz="2000">
                  <a:solidFill>
                    <a:srgbClr val="686868"/>
                  </a:solidFill>
                  <a:latin typeface="Arial" panose="020B0604020202020204" pitchFamily="34" charset="0"/>
                  <a:cs typeface="Arial" panose="020B0604020202020204" pitchFamily="34" charset="0"/>
                </a:defRPr>
              </a:lvl9pPr>
            </a:lstStyle>
            <a:p>
              <a:pPr algn="l" eaLnBrk="1" hangingPunct="1">
                <a:lnSpc>
                  <a:spcPct val="100000"/>
                </a:lnSpc>
                <a:spcAft>
                  <a:spcPct val="0"/>
                </a:spcAft>
                <a:buClrTx/>
                <a:buSzTx/>
                <a:buFontTx/>
                <a:buNone/>
                <a:defRPr/>
              </a:pPr>
              <a:endParaRPr lang="de-DE" altLang="de-DE" sz="3400">
                <a:solidFill>
                  <a:schemeClr val="tx1"/>
                </a:solidFill>
                <a:latin typeface="Times New Roman" panose="02020603050405020304" pitchFamily="18" charset="0"/>
              </a:endParaRPr>
            </a:p>
          </p:txBody>
        </p:sp>
        <p:sp>
          <p:nvSpPr>
            <p:cNvPr id="25" name="Line 26">
              <a:extLst>
                <a:ext uri="{FF2B5EF4-FFF2-40B4-BE49-F238E27FC236}">
                  <a16:creationId xmlns:a16="http://schemas.microsoft.com/office/drawing/2014/main" id="{75B7B38A-40EC-FBCB-603C-CC4877FDA8F8}"/>
                </a:ext>
              </a:extLst>
            </p:cNvPr>
            <p:cNvSpPr>
              <a:spLocks noChangeShapeType="1"/>
            </p:cNvSpPr>
            <p:nvPr/>
          </p:nvSpPr>
          <p:spPr bwMode="auto">
            <a:xfrm flipH="1">
              <a:off x="458" y="2415"/>
              <a:ext cx="1745" cy="227"/>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26" name="Line 27">
              <a:extLst>
                <a:ext uri="{FF2B5EF4-FFF2-40B4-BE49-F238E27FC236}">
                  <a16:creationId xmlns:a16="http://schemas.microsoft.com/office/drawing/2014/main" id="{26B82395-F9D8-E8BE-97FF-41987CACE41E}"/>
                </a:ext>
              </a:extLst>
            </p:cNvPr>
            <p:cNvSpPr>
              <a:spLocks noChangeShapeType="1"/>
            </p:cNvSpPr>
            <p:nvPr/>
          </p:nvSpPr>
          <p:spPr bwMode="auto">
            <a:xfrm flipH="1" flipV="1">
              <a:off x="3561" y="2416"/>
              <a:ext cx="1735" cy="233"/>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27" name="Line 28">
              <a:extLst>
                <a:ext uri="{FF2B5EF4-FFF2-40B4-BE49-F238E27FC236}">
                  <a16:creationId xmlns:a16="http://schemas.microsoft.com/office/drawing/2014/main" id="{E286BFC1-A9BE-A6C3-1176-B98E3157F136}"/>
                </a:ext>
              </a:extLst>
            </p:cNvPr>
            <p:cNvSpPr>
              <a:spLocks noChangeShapeType="1"/>
            </p:cNvSpPr>
            <p:nvPr/>
          </p:nvSpPr>
          <p:spPr bwMode="auto">
            <a:xfrm flipH="1" flipV="1">
              <a:off x="2886" y="1055"/>
              <a:ext cx="0" cy="921"/>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28" name="Line 29">
              <a:extLst>
                <a:ext uri="{FF2B5EF4-FFF2-40B4-BE49-F238E27FC236}">
                  <a16:creationId xmlns:a16="http://schemas.microsoft.com/office/drawing/2014/main" id="{F8FA0224-65F2-40A3-1B0A-E89F51CDBADD}"/>
                </a:ext>
              </a:extLst>
            </p:cNvPr>
            <p:cNvSpPr>
              <a:spLocks noChangeShapeType="1"/>
            </p:cNvSpPr>
            <p:nvPr/>
          </p:nvSpPr>
          <p:spPr bwMode="auto">
            <a:xfrm flipV="1">
              <a:off x="3336" y="1476"/>
              <a:ext cx="1403" cy="589"/>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29" name="Line 30">
              <a:extLst>
                <a:ext uri="{FF2B5EF4-FFF2-40B4-BE49-F238E27FC236}">
                  <a16:creationId xmlns:a16="http://schemas.microsoft.com/office/drawing/2014/main" id="{0636E6EC-6C3B-CBAE-824A-26052BA317E5}"/>
                </a:ext>
              </a:extLst>
            </p:cNvPr>
            <p:cNvSpPr>
              <a:spLocks noChangeShapeType="1"/>
            </p:cNvSpPr>
            <p:nvPr/>
          </p:nvSpPr>
          <p:spPr bwMode="auto">
            <a:xfrm>
              <a:off x="3153" y="2673"/>
              <a:ext cx="788" cy="828"/>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30" name="Line 31">
              <a:extLst>
                <a:ext uri="{FF2B5EF4-FFF2-40B4-BE49-F238E27FC236}">
                  <a16:creationId xmlns:a16="http://schemas.microsoft.com/office/drawing/2014/main" id="{15ED51CB-6847-409A-3E70-437A78FE7952}"/>
                </a:ext>
              </a:extLst>
            </p:cNvPr>
            <p:cNvSpPr>
              <a:spLocks noChangeShapeType="1"/>
            </p:cNvSpPr>
            <p:nvPr/>
          </p:nvSpPr>
          <p:spPr bwMode="auto">
            <a:xfrm flipH="1">
              <a:off x="1814" y="2672"/>
              <a:ext cx="798" cy="829"/>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sp>
          <p:nvSpPr>
            <p:cNvPr id="31" name="Rectangle 32">
              <a:extLst>
                <a:ext uri="{FF2B5EF4-FFF2-40B4-BE49-F238E27FC236}">
                  <a16:creationId xmlns:a16="http://schemas.microsoft.com/office/drawing/2014/main" id="{D2E1C41C-A255-200F-CFF2-551C777A6338}"/>
                </a:ext>
              </a:extLst>
            </p:cNvPr>
            <p:cNvSpPr>
              <a:spLocks noChangeArrowheads="1"/>
            </p:cNvSpPr>
            <p:nvPr/>
          </p:nvSpPr>
          <p:spPr bwMode="auto">
            <a:xfrm>
              <a:off x="2204" y="2238"/>
              <a:ext cx="1200" cy="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rgbClr val="FF6600"/>
                </a:buClr>
                <a:buChar char="•"/>
                <a:defRPr sz="2400">
                  <a:solidFill>
                    <a:schemeClr val="tx1"/>
                  </a:solidFill>
                  <a:latin typeface="Verdana" charset="0"/>
                </a:defRPr>
              </a:lvl1pPr>
              <a:lvl2pPr marL="742950" indent="-285750" eaLnBrk="0" hangingPunct="0">
                <a:spcBef>
                  <a:spcPct val="20000"/>
                </a:spcBef>
                <a:buClr>
                  <a:srgbClr val="FF6600"/>
                </a:buClr>
                <a:buChar char="•"/>
                <a:defRPr sz="2000">
                  <a:solidFill>
                    <a:schemeClr val="tx1"/>
                  </a:solidFill>
                  <a:latin typeface="Verdana" charset="0"/>
                </a:defRPr>
              </a:lvl2pPr>
              <a:lvl3pPr marL="1143000" indent="-228600" eaLnBrk="0" hangingPunct="0">
                <a:spcBef>
                  <a:spcPct val="20000"/>
                </a:spcBef>
                <a:buClr>
                  <a:srgbClr val="FF6600"/>
                </a:buClr>
                <a:buChar char="•"/>
                <a:defRPr>
                  <a:solidFill>
                    <a:schemeClr val="tx1"/>
                  </a:solidFill>
                  <a:latin typeface="Verdana" charset="0"/>
                </a:defRPr>
              </a:lvl3pPr>
              <a:lvl4pPr marL="1600200" indent="-228600" eaLnBrk="0" hangingPunct="0">
                <a:spcBef>
                  <a:spcPct val="20000"/>
                </a:spcBef>
                <a:buClr>
                  <a:srgbClr val="FF6600"/>
                </a:buClr>
                <a:buChar char="•"/>
                <a:defRPr sz="1600">
                  <a:solidFill>
                    <a:schemeClr val="tx1"/>
                  </a:solidFill>
                  <a:latin typeface="Verdana" charset="0"/>
                </a:defRPr>
              </a:lvl4pPr>
              <a:lvl5pPr marL="2057400" indent="-228600" eaLnBrk="0" hangingPunct="0">
                <a:spcBef>
                  <a:spcPct val="20000"/>
                </a:spcBef>
                <a:buClr>
                  <a:srgbClr val="FF6600"/>
                </a:buClr>
                <a:buChar char="•"/>
                <a:defRPr sz="1600">
                  <a:solidFill>
                    <a:schemeClr val="tx1"/>
                  </a:solidFill>
                  <a:latin typeface="Verdana" charset="0"/>
                </a:defRPr>
              </a:lvl5pPr>
              <a:lvl6pPr marL="2514600" indent="-228600" eaLnBrk="0" fontAlgn="base" hangingPunct="0">
                <a:spcBef>
                  <a:spcPct val="20000"/>
                </a:spcBef>
                <a:spcAft>
                  <a:spcPct val="0"/>
                </a:spcAft>
                <a:buClr>
                  <a:srgbClr val="FF6600"/>
                </a:buClr>
                <a:buChar char="•"/>
                <a:defRPr sz="1600">
                  <a:solidFill>
                    <a:schemeClr val="tx1"/>
                  </a:solidFill>
                  <a:latin typeface="Verdana" charset="0"/>
                </a:defRPr>
              </a:lvl6pPr>
              <a:lvl7pPr marL="2971800" indent="-228600" eaLnBrk="0" fontAlgn="base" hangingPunct="0">
                <a:spcBef>
                  <a:spcPct val="20000"/>
                </a:spcBef>
                <a:spcAft>
                  <a:spcPct val="0"/>
                </a:spcAft>
                <a:buClr>
                  <a:srgbClr val="FF6600"/>
                </a:buClr>
                <a:buChar char="•"/>
                <a:defRPr sz="1600">
                  <a:solidFill>
                    <a:schemeClr val="tx1"/>
                  </a:solidFill>
                  <a:latin typeface="Verdana" charset="0"/>
                </a:defRPr>
              </a:lvl7pPr>
              <a:lvl8pPr marL="3429000" indent="-228600" eaLnBrk="0" fontAlgn="base" hangingPunct="0">
                <a:spcBef>
                  <a:spcPct val="20000"/>
                </a:spcBef>
                <a:spcAft>
                  <a:spcPct val="0"/>
                </a:spcAft>
                <a:buClr>
                  <a:srgbClr val="FF6600"/>
                </a:buClr>
                <a:buChar char="•"/>
                <a:defRPr sz="1600">
                  <a:solidFill>
                    <a:schemeClr val="tx1"/>
                  </a:solidFill>
                  <a:latin typeface="Verdana" charset="0"/>
                </a:defRPr>
              </a:lvl8pPr>
              <a:lvl9pPr marL="3886200" indent="-228600" eaLnBrk="0" fontAlgn="base" hangingPunct="0">
                <a:spcBef>
                  <a:spcPct val="20000"/>
                </a:spcBef>
                <a:spcAft>
                  <a:spcPct val="0"/>
                </a:spcAft>
                <a:buClr>
                  <a:srgbClr val="FF6600"/>
                </a:buClr>
                <a:buChar char="•"/>
                <a:defRPr sz="1600">
                  <a:solidFill>
                    <a:schemeClr val="tx1"/>
                  </a:solidFill>
                  <a:latin typeface="Verdana" charset="0"/>
                </a:defRPr>
              </a:lvl9pPr>
            </a:lstStyle>
            <a:p>
              <a:pPr eaLnBrk="1" hangingPunct="1">
                <a:spcBef>
                  <a:spcPct val="0"/>
                </a:spcBef>
                <a:buClrTx/>
                <a:buFontTx/>
                <a:buNone/>
                <a:defRPr/>
              </a:pPr>
              <a:r>
                <a:rPr lang="de-DE" altLang="de-DE" sz="1989">
                  <a:solidFill>
                    <a:schemeClr val="bg1"/>
                  </a:solidFill>
                  <a:ea typeface="Arial" charset="0"/>
                </a:rPr>
                <a:t>ARTERIOSKLEROSE</a:t>
              </a:r>
            </a:p>
          </p:txBody>
        </p:sp>
        <p:sp>
          <p:nvSpPr>
            <p:cNvPr id="32" name="Line 33">
              <a:extLst>
                <a:ext uri="{FF2B5EF4-FFF2-40B4-BE49-F238E27FC236}">
                  <a16:creationId xmlns:a16="http://schemas.microsoft.com/office/drawing/2014/main" id="{C3455ADC-9BC5-0F03-C9E5-20951C34C569}"/>
                </a:ext>
              </a:extLst>
            </p:cNvPr>
            <p:cNvSpPr>
              <a:spLocks noChangeShapeType="1"/>
            </p:cNvSpPr>
            <p:nvPr/>
          </p:nvSpPr>
          <p:spPr bwMode="auto">
            <a:xfrm flipH="1" flipV="1">
              <a:off x="1016" y="1476"/>
              <a:ext cx="1403" cy="589"/>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de-DE">
                <a:ea typeface="Arial" charset="0"/>
              </a:endParaRPr>
            </a:p>
          </p:txBody>
        </p:sp>
      </p:grpSp>
    </p:spTree>
    <p:extLst>
      <p:ext uri="{BB962C8B-B14F-4D97-AF65-F5344CB8AC3E}">
        <p14:creationId xmlns:p14="http://schemas.microsoft.com/office/powerpoint/2010/main" val="33859780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2010C48-2789-135B-D15D-66D31570BD9B}"/>
              </a:ext>
            </a:extLst>
          </p:cNvPr>
          <p:cNvSpPr>
            <a:spLocks noGrp="1"/>
          </p:cNvSpPr>
          <p:nvPr>
            <p:ph type="title"/>
          </p:nvPr>
        </p:nvSpPr>
        <p:spPr/>
        <p:txBody>
          <a:bodyPr/>
          <a:lstStyle/>
          <a:p>
            <a:r>
              <a:rPr lang="de-DE" altLang="de-DE" dirty="0"/>
              <a:t> Essen mit Genuss</a:t>
            </a:r>
            <a:endParaRPr lang="de-DE" dirty="0"/>
          </a:p>
        </p:txBody>
      </p:sp>
      <p:sp>
        <p:nvSpPr>
          <p:cNvPr id="3" name="Inhaltsplatzhalter 2">
            <a:extLst>
              <a:ext uri="{FF2B5EF4-FFF2-40B4-BE49-F238E27FC236}">
                <a16:creationId xmlns:a16="http://schemas.microsoft.com/office/drawing/2014/main" id="{D4B9CD8E-6B17-44AD-3310-42205089D730}"/>
              </a:ext>
            </a:extLst>
          </p:cNvPr>
          <p:cNvSpPr>
            <a:spLocks noGrp="1"/>
          </p:cNvSpPr>
          <p:nvPr>
            <p:ph idx="1"/>
          </p:nvPr>
        </p:nvSpPr>
        <p:spPr/>
        <p:txBody>
          <a:bodyPr/>
          <a:lstStyle/>
          <a:p>
            <a:pPr algn="l" eaLnBrk="1" hangingPunct="1">
              <a:lnSpc>
                <a:spcPct val="90000"/>
              </a:lnSpc>
              <a:buFontTx/>
              <a:buNone/>
              <a:defRPr/>
            </a:pPr>
            <a:r>
              <a:rPr lang="de-DE" altLang="de-DE" b="1" dirty="0"/>
              <a:t>Die ideale Kost für Gesunde und für Patienten mit:</a:t>
            </a:r>
          </a:p>
          <a:p>
            <a:pPr algn="l" eaLnBrk="1" hangingPunct="1">
              <a:lnSpc>
                <a:spcPct val="90000"/>
              </a:lnSpc>
              <a:buFontTx/>
              <a:buNone/>
              <a:defRPr/>
            </a:pPr>
            <a:r>
              <a:rPr lang="de-DE" altLang="de-DE" b="1" dirty="0"/>
              <a:t>	</a:t>
            </a:r>
          </a:p>
          <a:p>
            <a:pPr marL="324485" indent="-324485">
              <a:buClr>
                <a:srgbClr val="FF0000"/>
              </a:buClr>
              <a:defRPr/>
            </a:pPr>
            <a:r>
              <a:rPr lang="de-DE" altLang="de-DE" dirty="0"/>
              <a:t>Herz-Kreislauf-Erkrankungen</a:t>
            </a:r>
          </a:p>
          <a:p>
            <a:pPr marL="324485" indent="-324485" algn="l">
              <a:lnSpc>
                <a:spcPct val="90000"/>
              </a:lnSpc>
              <a:buClr>
                <a:srgbClr val="FF0000"/>
              </a:buClr>
              <a:buFont typeface="Arial" panose="020B0604020202020204" pitchFamily="34" charset="0"/>
              <a:buChar char="•"/>
              <a:defRPr/>
            </a:pPr>
            <a:r>
              <a:rPr lang="de-DE" altLang="de-DE" dirty="0"/>
              <a:t>Zuckerkrankheit</a:t>
            </a:r>
            <a:endParaRPr lang="de-DE" altLang="de-DE" dirty="0">
              <a:cs typeface="Calibri"/>
            </a:endParaRPr>
          </a:p>
          <a:p>
            <a:pPr algn="l" eaLnBrk="1" hangingPunct="1">
              <a:lnSpc>
                <a:spcPct val="90000"/>
              </a:lnSpc>
              <a:buClr>
                <a:srgbClr val="FF0000"/>
              </a:buClr>
              <a:buFont typeface="Arial" panose="020B0604020202020204" pitchFamily="34" charset="0"/>
              <a:buChar char="•"/>
              <a:defRPr/>
            </a:pPr>
            <a:r>
              <a:rPr lang="de-DE" altLang="de-DE" dirty="0"/>
              <a:t>Fettstoffwechselstörungen</a:t>
            </a:r>
          </a:p>
          <a:p>
            <a:pPr algn="l" eaLnBrk="1" hangingPunct="1">
              <a:lnSpc>
                <a:spcPct val="90000"/>
              </a:lnSpc>
              <a:buClr>
                <a:srgbClr val="FF0000"/>
              </a:buClr>
              <a:buFont typeface="Arial" panose="020B0604020202020204" pitchFamily="34" charset="0"/>
              <a:buChar char="•"/>
              <a:defRPr/>
            </a:pPr>
            <a:r>
              <a:rPr lang="de-DE" altLang="de-DE" dirty="0"/>
              <a:t>Übergewicht</a:t>
            </a:r>
          </a:p>
          <a:p>
            <a:pPr eaLnBrk="1" hangingPunct="1">
              <a:lnSpc>
                <a:spcPct val="90000"/>
              </a:lnSpc>
              <a:defRPr/>
            </a:pPr>
            <a:endParaRPr lang="de-DE" altLang="de-DE" b="1" dirty="0"/>
          </a:p>
          <a:p>
            <a:pPr eaLnBrk="1" hangingPunct="1">
              <a:lnSpc>
                <a:spcPct val="90000"/>
              </a:lnSpc>
              <a:buFontTx/>
              <a:buNone/>
              <a:defRPr/>
            </a:pPr>
            <a:r>
              <a:rPr lang="de-DE" altLang="de-DE" b="1" dirty="0"/>
              <a:t>ist sehr ähnlich!</a:t>
            </a:r>
          </a:p>
          <a:p>
            <a:endParaRPr lang="de-DE" dirty="0"/>
          </a:p>
        </p:txBody>
      </p:sp>
      <p:sp>
        <p:nvSpPr>
          <p:cNvPr id="4" name="Fußzeilenplatzhalter 3">
            <a:extLst>
              <a:ext uri="{FF2B5EF4-FFF2-40B4-BE49-F238E27FC236}">
                <a16:creationId xmlns:a16="http://schemas.microsoft.com/office/drawing/2014/main" id="{2DB962DF-E7B7-DB3E-9308-DCFE2DB3FB1F}"/>
              </a:ext>
            </a:extLst>
          </p:cNvPr>
          <p:cNvSpPr>
            <a:spLocks noGrp="1"/>
          </p:cNvSpPr>
          <p:nvPr>
            <p:ph type="ftr" sz="quarter" idx="11"/>
          </p:nvPr>
        </p:nvSpPr>
        <p:spPr/>
        <p:txBody>
          <a:bodyPr/>
          <a:lstStyle/>
          <a:p>
            <a:r>
              <a:rPr lang="en-US"/>
              <a:t>Stand: April 2024 © DGPR</a:t>
            </a:r>
          </a:p>
        </p:txBody>
      </p:sp>
      <p:sp>
        <p:nvSpPr>
          <p:cNvPr id="5" name="Foliennummernplatzhalter 4">
            <a:extLst>
              <a:ext uri="{FF2B5EF4-FFF2-40B4-BE49-F238E27FC236}">
                <a16:creationId xmlns:a16="http://schemas.microsoft.com/office/drawing/2014/main" id="{B7B3E62A-17D1-C733-AA98-F0C40102145D}"/>
              </a:ext>
            </a:extLst>
          </p:cNvPr>
          <p:cNvSpPr>
            <a:spLocks noGrp="1"/>
          </p:cNvSpPr>
          <p:nvPr>
            <p:ph type="sldNum" sz="quarter" idx="12"/>
          </p:nvPr>
        </p:nvSpPr>
        <p:spPr/>
        <p:txBody>
          <a:bodyPr/>
          <a:lstStyle/>
          <a:p>
            <a:fld id="{07C343CB-44C8-4ED3-94D5-8CA10A3A987C}" type="slidenum">
              <a:rPr lang="de-DE" altLang="de-DE" smtClean="0"/>
              <a:pPr/>
              <a:t>5</a:t>
            </a:fld>
            <a:endParaRPr lang="de-DE" altLang="de-DE"/>
          </a:p>
        </p:txBody>
      </p:sp>
      <p:pic>
        <p:nvPicPr>
          <p:cNvPr id="8" name="Grafik 7" descr="Ein Bild, das Naturkost, vegane Ernährung, Vollwertkost, Lebensmittelgruppe enthält.&#10;&#10;Automatisch generierte Beschreibung">
            <a:extLst>
              <a:ext uri="{FF2B5EF4-FFF2-40B4-BE49-F238E27FC236}">
                <a16:creationId xmlns:a16="http://schemas.microsoft.com/office/drawing/2014/main" id="{3C28BC7A-30AF-F04A-9DF4-11C8BBEEA3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99398" y="3364992"/>
            <a:ext cx="8971326" cy="4563754"/>
          </a:xfrm>
          <a:prstGeom prst="rect">
            <a:avLst/>
          </a:prstGeom>
        </p:spPr>
      </p:pic>
      <p:sp>
        <p:nvSpPr>
          <p:cNvPr id="9" name="Textfeld 1">
            <a:extLst>
              <a:ext uri="{FF2B5EF4-FFF2-40B4-BE49-F238E27FC236}">
                <a16:creationId xmlns:a16="http://schemas.microsoft.com/office/drawing/2014/main" id="{5088F2B7-E27F-B5F3-E467-FE2706609929}"/>
              </a:ext>
            </a:extLst>
          </p:cNvPr>
          <p:cNvSpPr txBox="1">
            <a:spLocks noChangeArrowheads="1"/>
          </p:cNvSpPr>
          <p:nvPr/>
        </p:nvSpPr>
        <p:spPr bwMode="auto">
          <a:xfrm>
            <a:off x="6841254" y="7943376"/>
            <a:ext cx="270508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de-DE" altLang="de-DE" sz="1000" dirty="0">
                <a:solidFill>
                  <a:srgbClr val="000000"/>
                </a:solidFill>
              </a:rPr>
              <a:t>Bildquelle: iStock.com/</a:t>
            </a:r>
            <a:r>
              <a:rPr lang="de-DE" altLang="de-DE" sz="1000" dirty="0" err="1">
                <a:solidFill>
                  <a:srgbClr val="000000"/>
                </a:solidFill>
              </a:rPr>
              <a:t>monticelllo</a:t>
            </a:r>
            <a:endParaRPr lang="de-DE" altLang="de-DE" sz="1000" dirty="0">
              <a:solidFill>
                <a:srgbClr val="000000"/>
              </a:solidFill>
            </a:endParaRPr>
          </a:p>
        </p:txBody>
      </p:sp>
    </p:spTree>
    <p:extLst>
      <p:ext uri="{BB962C8B-B14F-4D97-AF65-F5344CB8AC3E}">
        <p14:creationId xmlns:p14="http://schemas.microsoft.com/office/powerpoint/2010/main" val="37780661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BBDBB48-49AC-42DA-97B7-4BB463F8021D}"/>
              </a:ext>
            </a:extLst>
          </p:cNvPr>
          <p:cNvSpPr>
            <a:spLocks noGrp="1"/>
          </p:cNvSpPr>
          <p:nvPr>
            <p:ph type="title"/>
          </p:nvPr>
        </p:nvSpPr>
        <p:spPr/>
        <p:txBody>
          <a:bodyPr>
            <a:normAutofit/>
          </a:bodyPr>
          <a:lstStyle/>
          <a:p>
            <a:r>
              <a:rPr lang="de-DE" dirty="0">
                <a:solidFill>
                  <a:schemeClr val="bg2">
                    <a:lumMod val="25000"/>
                  </a:schemeClr>
                </a:solidFill>
              </a:rPr>
              <a:t>Ernährung: </a:t>
            </a:r>
            <a:r>
              <a:rPr lang="de-DE" u="sng" dirty="0">
                <a:solidFill>
                  <a:schemeClr val="bg2">
                    <a:lumMod val="25000"/>
                  </a:schemeClr>
                </a:solidFill>
              </a:rPr>
              <a:t>Quantität</a:t>
            </a:r>
            <a:r>
              <a:rPr lang="de-DE" dirty="0">
                <a:solidFill>
                  <a:schemeClr val="bg2">
                    <a:lumMod val="25000"/>
                  </a:schemeClr>
                </a:solidFill>
              </a:rPr>
              <a:t> und </a:t>
            </a:r>
            <a:r>
              <a:rPr lang="de-DE" u="sng" dirty="0">
                <a:solidFill>
                  <a:schemeClr val="bg2">
                    <a:lumMod val="25000"/>
                  </a:schemeClr>
                </a:solidFill>
              </a:rPr>
              <a:t>Qualität</a:t>
            </a:r>
          </a:p>
        </p:txBody>
      </p:sp>
      <p:sp>
        <p:nvSpPr>
          <p:cNvPr id="3" name="Inhaltsplatzhalter 2">
            <a:extLst>
              <a:ext uri="{FF2B5EF4-FFF2-40B4-BE49-F238E27FC236}">
                <a16:creationId xmlns:a16="http://schemas.microsoft.com/office/drawing/2014/main" id="{C75FC189-BE83-4B4D-884B-7BB868A40739}"/>
              </a:ext>
            </a:extLst>
          </p:cNvPr>
          <p:cNvSpPr>
            <a:spLocks noGrp="1"/>
          </p:cNvSpPr>
          <p:nvPr>
            <p:ph idx="1"/>
          </p:nvPr>
        </p:nvSpPr>
        <p:spPr>
          <a:xfrm>
            <a:off x="1190506" y="2593063"/>
            <a:ext cx="7776513" cy="6180512"/>
          </a:xfrm>
        </p:spPr>
        <p:txBody>
          <a:bodyPr/>
          <a:lstStyle/>
          <a:p>
            <a:pPr>
              <a:buClr>
                <a:srgbClr val="FF0000"/>
              </a:buClr>
            </a:pPr>
            <a:r>
              <a:rPr lang="de-DE" dirty="0"/>
              <a:t>„Zu viel des Guten“</a:t>
            </a:r>
          </a:p>
          <a:p>
            <a:pPr marL="0" indent="0">
              <a:buNone/>
            </a:pPr>
            <a:r>
              <a:rPr lang="de-DE" dirty="0"/>
              <a:t>    Ergebnisse des Mikrozensus aus 2017: </a:t>
            </a:r>
          </a:p>
          <a:p>
            <a:pPr marL="0" indent="0">
              <a:buNone/>
            </a:pPr>
            <a:r>
              <a:rPr lang="de-DE" dirty="0"/>
              <a:t>    BMI der Bevölkerung ab dem 18. Lebensjahr: </a:t>
            </a:r>
          </a:p>
          <a:p>
            <a:pPr marL="0" indent="0">
              <a:buNone/>
            </a:pPr>
            <a:r>
              <a:rPr lang="de-DE" dirty="0"/>
              <a:t>		53 % übergewichtig (BMI &gt;25)</a:t>
            </a:r>
          </a:p>
          <a:p>
            <a:pPr marL="0" indent="0">
              <a:buNone/>
            </a:pPr>
            <a:r>
              <a:rPr lang="de-DE" dirty="0"/>
              <a:t>		16 % adipös (BMI &gt;30)</a:t>
            </a:r>
          </a:p>
          <a:p>
            <a:pPr marL="0" indent="0">
              <a:buNone/>
            </a:pPr>
            <a:endParaRPr lang="de-DE" dirty="0"/>
          </a:p>
          <a:p>
            <a:pPr>
              <a:buClr>
                <a:srgbClr val="FF0000"/>
              </a:buClr>
            </a:pPr>
            <a:r>
              <a:rPr lang="de-DE" dirty="0"/>
              <a:t>Zunehmender Konsum von hochverarbeiteten Lebensmitteln</a:t>
            </a:r>
          </a:p>
          <a:p>
            <a:pPr marL="0" indent="0">
              <a:buNone/>
            </a:pPr>
            <a:endParaRPr lang="de-DE" dirty="0"/>
          </a:p>
        </p:txBody>
      </p:sp>
      <p:sp>
        <p:nvSpPr>
          <p:cNvPr id="4" name="Fußzeilenplatzhalter 3">
            <a:extLst>
              <a:ext uri="{FF2B5EF4-FFF2-40B4-BE49-F238E27FC236}">
                <a16:creationId xmlns:a16="http://schemas.microsoft.com/office/drawing/2014/main" id="{FABF2F13-634B-4C60-AECA-E4EB6234A616}"/>
              </a:ext>
            </a:extLst>
          </p:cNvPr>
          <p:cNvSpPr>
            <a:spLocks noGrp="1"/>
          </p:cNvSpPr>
          <p:nvPr>
            <p:ph type="ftr" sz="quarter" idx="11"/>
          </p:nvPr>
        </p:nvSpPr>
        <p:spPr/>
        <p:txBody>
          <a:bodyPr/>
          <a:lstStyle/>
          <a:p>
            <a:r>
              <a:rPr lang="en-US"/>
              <a:t>Stand: April 2024 © DGPR</a:t>
            </a:r>
          </a:p>
        </p:txBody>
      </p:sp>
      <p:sp>
        <p:nvSpPr>
          <p:cNvPr id="5" name="Foliennummernplatzhalter 4">
            <a:extLst>
              <a:ext uri="{FF2B5EF4-FFF2-40B4-BE49-F238E27FC236}">
                <a16:creationId xmlns:a16="http://schemas.microsoft.com/office/drawing/2014/main" id="{130B88D3-88EC-D11B-F44F-00891C5C9B7A}"/>
              </a:ext>
            </a:extLst>
          </p:cNvPr>
          <p:cNvSpPr>
            <a:spLocks noGrp="1"/>
          </p:cNvSpPr>
          <p:nvPr>
            <p:ph type="sldNum" sz="quarter" idx="12"/>
          </p:nvPr>
        </p:nvSpPr>
        <p:spPr/>
        <p:txBody>
          <a:bodyPr/>
          <a:lstStyle/>
          <a:p>
            <a:fld id="{07C343CB-44C8-4ED3-94D5-8CA10A3A987C}" type="slidenum">
              <a:rPr lang="de-DE" altLang="de-DE" smtClean="0"/>
              <a:pPr/>
              <a:t>6</a:t>
            </a:fld>
            <a:endParaRPr lang="de-DE" altLang="de-DE"/>
          </a:p>
        </p:txBody>
      </p:sp>
      <p:pic>
        <p:nvPicPr>
          <p:cNvPr id="7" name="Grafik 6" descr="Ein Bild, das Stillleben, Produkt, Naturkost, Tisch enthält.&#10;&#10;Automatisch generierte Beschreibung">
            <a:extLst>
              <a:ext uri="{FF2B5EF4-FFF2-40B4-BE49-F238E27FC236}">
                <a16:creationId xmlns:a16="http://schemas.microsoft.com/office/drawing/2014/main" id="{B1320B5B-9FB9-E51E-4263-AECD0094A90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586452" y="2862193"/>
            <a:ext cx="6834648" cy="4556432"/>
          </a:xfrm>
          <a:prstGeom prst="rect">
            <a:avLst/>
          </a:prstGeom>
          <a:ln>
            <a:noFill/>
          </a:ln>
          <a:effectLst>
            <a:outerShdw blurRad="292100" dist="139700" dir="2700000" algn="tl" rotWithShape="0">
              <a:srgbClr val="333333">
                <a:alpha val="65000"/>
              </a:srgbClr>
            </a:outerShdw>
          </a:effectLst>
        </p:spPr>
      </p:pic>
      <p:sp>
        <p:nvSpPr>
          <p:cNvPr id="6" name="Textfeld 1">
            <a:extLst>
              <a:ext uri="{FF2B5EF4-FFF2-40B4-BE49-F238E27FC236}">
                <a16:creationId xmlns:a16="http://schemas.microsoft.com/office/drawing/2014/main" id="{9018F2E0-B896-CAAF-C5B0-802B7D4E8AF4}"/>
              </a:ext>
            </a:extLst>
          </p:cNvPr>
          <p:cNvSpPr txBox="1">
            <a:spLocks noChangeArrowheads="1"/>
          </p:cNvSpPr>
          <p:nvPr/>
        </p:nvSpPr>
        <p:spPr bwMode="auto">
          <a:xfrm>
            <a:off x="9586452" y="7418625"/>
            <a:ext cx="269336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eaLnBrk="1" fontAlgn="auto" hangingPunct="1">
              <a:spcBef>
                <a:spcPts val="0"/>
              </a:spcBef>
              <a:spcAft>
                <a:spcPts val="0"/>
              </a:spcAft>
            </a:pPr>
            <a:r>
              <a:rPr lang="de-DE" altLang="de-DE" sz="1000" dirty="0">
                <a:solidFill>
                  <a:srgbClr val="000000"/>
                </a:solidFill>
                <a:latin typeface="Arial" panose="020B0604020202020204"/>
                <a:cs typeface="+mn-cs"/>
              </a:rPr>
              <a:t>Bildquelle: iStock.com/</a:t>
            </a:r>
            <a:r>
              <a:rPr lang="de-DE" altLang="de-DE" sz="1000" dirty="0" err="1">
                <a:solidFill>
                  <a:srgbClr val="000000"/>
                </a:solidFill>
                <a:latin typeface="Arial" panose="020B0604020202020204"/>
                <a:cs typeface="+mn-cs"/>
              </a:rPr>
              <a:t>Madeleine_Steinbach</a:t>
            </a:r>
            <a:endParaRPr lang="de-DE" altLang="de-DE" sz="1000" dirty="0">
              <a:solidFill>
                <a:srgbClr val="000000"/>
              </a:solidFill>
              <a:latin typeface="Arial" panose="020B0604020202020204"/>
              <a:cs typeface="+mn-cs"/>
            </a:endParaRPr>
          </a:p>
        </p:txBody>
      </p:sp>
    </p:spTree>
    <p:extLst>
      <p:ext uri="{BB962C8B-B14F-4D97-AF65-F5344CB8AC3E}">
        <p14:creationId xmlns:p14="http://schemas.microsoft.com/office/powerpoint/2010/main" val="20168069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220BD59-8206-4B61-9703-E0351D139616}"/>
              </a:ext>
            </a:extLst>
          </p:cNvPr>
          <p:cNvSpPr>
            <a:spLocks noGrp="1"/>
          </p:cNvSpPr>
          <p:nvPr>
            <p:ph type="title"/>
          </p:nvPr>
        </p:nvSpPr>
        <p:spPr>
          <a:xfrm>
            <a:off x="1190506" y="872846"/>
            <a:ext cx="14935438" cy="1882790"/>
          </a:xfrm>
        </p:spPr>
        <p:txBody>
          <a:bodyPr>
            <a:normAutofit/>
          </a:bodyPr>
          <a:lstStyle/>
          <a:p>
            <a:r>
              <a:rPr lang="de-DE" dirty="0">
                <a:solidFill>
                  <a:schemeClr val="bg2">
                    <a:lumMod val="25000"/>
                  </a:schemeClr>
                </a:solidFill>
              </a:rPr>
              <a:t>Hochverarbeitete Lebensmittel</a:t>
            </a:r>
          </a:p>
        </p:txBody>
      </p:sp>
      <p:sp>
        <p:nvSpPr>
          <p:cNvPr id="3" name="Inhaltsplatzhalter 2">
            <a:extLst>
              <a:ext uri="{FF2B5EF4-FFF2-40B4-BE49-F238E27FC236}">
                <a16:creationId xmlns:a16="http://schemas.microsoft.com/office/drawing/2014/main" id="{B094DA44-691B-4BCE-84E8-87E29346052F}"/>
              </a:ext>
            </a:extLst>
          </p:cNvPr>
          <p:cNvSpPr>
            <a:spLocks noGrp="1"/>
          </p:cNvSpPr>
          <p:nvPr>
            <p:ph idx="1"/>
          </p:nvPr>
        </p:nvSpPr>
        <p:spPr>
          <a:xfrm>
            <a:off x="1190506" y="3303335"/>
            <a:ext cx="14935437" cy="4566501"/>
          </a:xfrm>
        </p:spPr>
        <p:txBody>
          <a:bodyPr>
            <a:normAutofit/>
          </a:bodyPr>
          <a:lstStyle/>
          <a:p>
            <a:pPr>
              <a:buClr>
                <a:srgbClr val="FF0000"/>
              </a:buClr>
            </a:pPr>
            <a:r>
              <a:rPr lang="de-DE" dirty="0"/>
              <a:t>Unter hohem technischem und chemischem Aufwand verarbeitet: z. B. Zusatzstoffe, Raffination, Fraktionierung, Hydrierung, Vorfrittieren </a:t>
            </a:r>
          </a:p>
          <a:p>
            <a:pPr>
              <a:buClr>
                <a:srgbClr val="FF0000"/>
              </a:buClr>
            </a:pPr>
            <a:endParaRPr lang="de-DE" dirty="0"/>
          </a:p>
          <a:p>
            <a:pPr>
              <a:buClr>
                <a:srgbClr val="FF0000"/>
              </a:buClr>
            </a:pPr>
            <a:r>
              <a:rPr lang="de-DE" dirty="0"/>
              <a:t>Risiko Verpackungseffekte: möglicherweise Übergang von hormonell wirksamen Substanzen (z. B. Bisphenole und Phthalate) aus Kunststoffverpackung in Lebensmittel</a:t>
            </a:r>
          </a:p>
          <a:p>
            <a:pPr>
              <a:buClr>
                <a:srgbClr val="FF0000"/>
              </a:buClr>
            </a:pPr>
            <a:endParaRPr lang="de-DE" dirty="0"/>
          </a:p>
          <a:p>
            <a:pPr>
              <a:buClr>
                <a:srgbClr val="FF0000"/>
              </a:buClr>
            </a:pPr>
            <a:r>
              <a:rPr lang="de-DE" dirty="0"/>
              <a:t>Vorteil: lange haltbar, standardisierbar, </a:t>
            </a:r>
            <a:r>
              <a:rPr lang="de-DE" dirty="0" err="1"/>
              <a:t>verpackbar</a:t>
            </a:r>
            <a:r>
              <a:rPr lang="de-DE" dirty="0"/>
              <a:t>, einfacheres Marketing, damit insgesamt profitabler für die Lebensmittelindustrie</a:t>
            </a:r>
          </a:p>
        </p:txBody>
      </p:sp>
      <p:sp>
        <p:nvSpPr>
          <p:cNvPr id="4" name="Fußzeilenplatzhalter 3">
            <a:extLst>
              <a:ext uri="{FF2B5EF4-FFF2-40B4-BE49-F238E27FC236}">
                <a16:creationId xmlns:a16="http://schemas.microsoft.com/office/drawing/2014/main" id="{45238C7B-91D6-FEC6-4FAC-485AF8572F33}"/>
              </a:ext>
            </a:extLst>
          </p:cNvPr>
          <p:cNvSpPr>
            <a:spLocks noGrp="1"/>
          </p:cNvSpPr>
          <p:nvPr>
            <p:ph type="ftr" sz="quarter" idx="11"/>
          </p:nvPr>
        </p:nvSpPr>
        <p:spPr/>
        <p:txBody>
          <a:bodyPr/>
          <a:lstStyle/>
          <a:p>
            <a:r>
              <a:rPr lang="en-US"/>
              <a:t>Stand: April 2024 © DGPR</a:t>
            </a:r>
          </a:p>
        </p:txBody>
      </p:sp>
      <p:sp>
        <p:nvSpPr>
          <p:cNvPr id="5" name="Foliennummernplatzhalter 4">
            <a:extLst>
              <a:ext uri="{FF2B5EF4-FFF2-40B4-BE49-F238E27FC236}">
                <a16:creationId xmlns:a16="http://schemas.microsoft.com/office/drawing/2014/main" id="{5E08722A-2FED-9AC4-D710-C63F04D32C81}"/>
              </a:ext>
            </a:extLst>
          </p:cNvPr>
          <p:cNvSpPr>
            <a:spLocks noGrp="1"/>
          </p:cNvSpPr>
          <p:nvPr>
            <p:ph type="sldNum" sz="quarter" idx="12"/>
          </p:nvPr>
        </p:nvSpPr>
        <p:spPr/>
        <p:txBody>
          <a:bodyPr/>
          <a:lstStyle/>
          <a:p>
            <a:fld id="{07C343CB-44C8-4ED3-94D5-8CA10A3A987C}" type="slidenum">
              <a:rPr lang="de-DE" altLang="de-DE" smtClean="0"/>
              <a:pPr/>
              <a:t>7</a:t>
            </a:fld>
            <a:endParaRPr lang="de-DE" altLang="de-DE"/>
          </a:p>
        </p:txBody>
      </p:sp>
    </p:spTree>
    <p:extLst>
      <p:ext uri="{BB962C8B-B14F-4D97-AF65-F5344CB8AC3E}">
        <p14:creationId xmlns:p14="http://schemas.microsoft.com/office/powerpoint/2010/main" val="10372618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D72434F-E6F4-431C-A9C9-E8CBD493AB40}"/>
              </a:ext>
            </a:extLst>
          </p:cNvPr>
          <p:cNvSpPr>
            <a:spLocks noGrp="1"/>
          </p:cNvSpPr>
          <p:nvPr>
            <p:ph type="title"/>
          </p:nvPr>
        </p:nvSpPr>
        <p:spPr/>
        <p:txBody>
          <a:bodyPr>
            <a:normAutofit/>
          </a:bodyPr>
          <a:lstStyle/>
          <a:p>
            <a:pPr algn="ctr"/>
            <a:r>
              <a:rPr lang="de-DE" dirty="0">
                <a:solidFill>
                  <a:schemeClr val="bg2">
                    <a:lumMod val="25000"/>
                  </a:schemeClr>
                </a:solidFill>
              </a:rPr>
              <a:t>Hochverarbeitete Lebensmittel</a:t>
            </a:r>
          </a:p>
        </p:txBody>
      </p:sp>
      <p:sp>
        <p:nvSpPr>
          <p:cNvPr id="4" name="Pfeil: nach oben 3">
            <a:extLst>
              <a:ext uri="{FF2B5EF4-FFF2-40B4-BE49-F238E27FC236}">
                <a16:creationId xmlns:a16="http://schemas.microsoft.com/office/drawing/2014/main" id="{566B2F0C-7F7B-4E61-919A-1A99ABF1AA89}"/>
              </a:ext>
            </a:extLst>
          </p:cNvPr>
          <p:cNvSpPr/>
          <p:nvPr/>
        </p:nvSpPr>
        <p:spPr>
          <a:xfrm>
            <a:off x="5793246" y="3458146"/>
            <a:ext cx="1172150" cy="785525"/>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Textfeld 4">
            <a:extLst>
              <a:ext uri="{FF2B5EF4-FFF2-40B4-BE49-F238E27FC236}">
                <a16:creationId xmlns:a16="http://schemas.microsoft.com/office/drawing/2014/main" id="{2842CA75-0077-4961-A168-9F576F253D2F}"/>
              </a:ext>
            </a:extLst>
          </p:cNvPr>
          <p:cNvSpPr txBox="1"/>
          <p:nvPr/>
        </p:nvSpPr>
        <p:spPr>
          <a:xfrm>
            <a:off x="7272241" y="3429315"/>
            <a:ext cx="3220753" cy="1015663"/>
          </a:xfrm>
          <a:prstGeom prst="rect">
            <a:avLst/>
          </a:prstGeom>
          <a:noFill/>
        </p:spPr>
        <p:txBody>
          <a:bodyPr wrap="none" rtlCol="0">
            <a:spAutoFit/>
          </a:bodyPr>
          <a:lstStyle/>
          <a:p>
            <a:r>
              <a:rPr lang="de-DE" sz="6000" dirty="0">
                <a:solidFill>
                  <a:schemeClr val="tx1"/>
                </a:solidFill>
              </a:rPr>
              <a:t>Konsum </a:t>
            </a:r>
          </a:p>
        </p:txBody>
      </p:sp>
      <p:sp>
        <p:nvSpPr>
          <p:cNvPr id="6" name="Pfeil: nach oben 5">
            <a:extLst>
              <a:ext uri="{FF2B5EF4-FFF2-40B4-BE49-F238E27FC236}">
                <a16:creationId xmlns:a16="http://schemas.microsoft.com/office/drawing/2014/main" id="{A1D3830C-9F38-4544-A55A-4530B19A2444}"/>
              </a:ext>
            </a:extLst>
          </p:cNvPr>
          <p:cNvSpPr/>
          <p:nvPr/>
        </p:nvSpPr>
        <p:spPr>
          <a:xfrm>
            <a:off x="3270975" y="6993820"/>
            <a:ext cx="1172150" cy="785525"/>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Textfeld 9">
            <a:extLst>
              <a:ext uri="{FF2B5EF4-FFF2-40B4-BE49-F238E27FC236}">
                <a16:creationId xmlns:a16="http://schemas.microsoft.com/office/drawing/2014/main" id="{DBFDB81C-3DDE-4750-9CEC-C99216F3E3B7}"/>
              </a:ext>
            </a:extLst>
          </p:cNvPr>
          <p:cNvSpPr txBox="1"/>
          <p:nvPr/>
        </p:nvSpPr>
        <p:spPr>
          <a:xfrm>
            <a:off x="4969876" y="6932469"/>
            <a:ext cx="10322056" cy="1015663"/>
          </a:xfrm>
          <a:prstGeom prst="rect">
            <a:avLst/>
          </a:prstGeom>
          <a:noFill/>
        </p:spPr>
        <p:txBody>
          <a:bodyPr wrap="none" rtlCol="0">
            <a:spAutoFit/>
          </a:bodyPr>
          <a:lstStyle/>
          <a:p>
            <a:r>
              <a:rPr lang="de-DE" sz="6000" dirty="0">
                <a:solidFill>
                  <a:schemeClr val="tx1"/>
                </a:solidFill>
              </a:rPr>
              <a:t>Herz-Kreislauf-Erkrankungen </a:t>
            </a:r>
          </a:p>
        </p:txBody>
      </p:sp>
      <p:sp>
        <p:nvSpPr>
          <p:cNvPr id="11" name="Pfeil: gestreift nach rechts 10">
            <a:extLst>
              <a:ext uri="{FF2B5EF4-FFF2-40B4-BE49-F238E27FC236}">
                <a16:creationId xmlns:a16="http://schemas.microsoft.com/office/drawing/2014/main" id="{94364908-B688-45A5-8A03-FB210204171D}"/>
              </a:ext>
            </a:extLst>
          </p:cNvPr>
          <p:cNvSpPr/>
          <p:nvPr/>
        </p:nvSpPr>
        <p:spPr>
          <a:xfrm rot="5400000">
            <a:off x="7546033" y="4263202"/>
            <a:ext cx="1388353" cy="2649735"/>
          </a:xfrm>
          <a:prstGeom prst="stripedRightArrow">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Fußzeilenplatzhalter 2">
            <a:extLst>
              <a:ext uri="{FF2B5EF4-FFF2-40B4-BE49-F238E27FC236}">
                <a16:creationId xmlns:a16="http://schemas.microsoft.com/office/drawing/2014/main" id="{1201DC33-2993-0392-F585-1049273B6DBB}"/>
              </a:ext>
            </a:extLst>
          </p:cNvPr>
          <p:cNvSpPr>
            <a:spLocks noGrp="1"/>
          </p:cNvSpPr>
          <p:nvPr>
            <p:ph type="ftr" sz="quarter" idx="11"/>
          </p:nvPr>
        </p:nvSpPr>
        <p:spPr/>
        <p:txBody>
          <a:bodyPr/>
          <a:lstStyle/>
          <a:p>
            <a:r>
              <a:rPr lang="en-US"/>
              <a:t>Stand: April 2024 © DGPR</a:t>
            </a:r>
          </a:p>
        </p:txBody>
      </p:sp>
      <p:sp>
        <p:nvSpPr>
          <p:cNvPr id="7" name="Foliennummernplatzhalter 6">
            <a:extLst>
              <a:ext uri="{FF2B5EF4-FFF2-40B4-BE49-F238E27FC236}">
                <a16:creationId xmlns:a16="http://schemas.microsoft.com/office/drawing/2014/main" id="{1D564D8B-805D-6D0E-27F9-C0E3E609DF8A}"/>
              </a:ext>
            </a:extLst>
          </p:cNvPr>
          <p:cNvSpPr>
            <a:spLocks noGrp="1"/>
          </p:cNvSpPr>
          <p:nvPr>
            <p:ph type="sldNum" sz="quarter" idx="12"/>
          </p:nvPr>
        </p:nvSpPr>
        <p:spPr/>
        <p:txBody>
          <a:bodyPr/>
          <a:lstStyle/>
          <a:p>
            <a:fld id="{07C343CB-44C8-4ED3-94D5-8CA10A3A987C}" type="slidenum">
              <a:rPr lang="de-DE" altLang="de-DE" smtClean="0"/>
              <a:pPr/>
              <a:t>8</a:t>
            </a:fld>
            <a:endParaRPr lang="de-DE" altLang="de-DE"/>
          </a:p>
        </p:txBody>
      </p:sp>
    </p:spTree>
    <p:extLst>
      <p:ext uri="{BB962C8B-B14F-4D97-AF65-F5344CB8AC3E}">
        <p14:creationId xmlns:p14="http://schemas.microsoft.com/office/powerpoint/2010/main" val="14556342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8D35D7B-61DA-4849-9AB9-3E5B35F1E344}"/>
              </a:ext>
            </a:extLst>
          </p:cNvPr>
          <p:cNvSpPr>
            <a:spLocks noGrp="1"/>
          </p:cNvSpPr>
          <p:nvPr>
            <p:ph type="title"/>
          </p:nvPr>
        </p:nvSpPr>
        <p:spPr>
          <a:xfrm>
            <a:off x="1190506" y="518614"/>
            <a:ext cx="14935438" cy="1354081"/>
          </a:xfrm>
        </p:spPr>
        <p:txBody>
          <a:bodyPr/>
          <a:lstStyle/>
          <a:p>
            <a:pPr algn="ctr"/>
            <a:r>
              <a:rPr lang="de-DE" dirty="0"/>
              <a:t>Ernährung in Deutschland</a:t>
            </a:r>
          </a:p>
        </p:txBody>
      </p:sp>
      <p:pic>
        <p:nvPicPr>
          <p:cNvPr id="5" name="Inhaltsplatzhalter 4">
            <a:extLst>
              <a:ext uri="{FF2B5EF4-FFF2-40B4-BE49-F238E27FC236}">
                <a16:creationId xmlns:a16="http://schemas.microsoft.com/office/drawing/2014/main" id="{DB6A7099-11E9-4C17-A5FE-27C8C77A263B}"/>
              </a:ext>
            </a:extLst>
          </p:cNvPr>
          <p:cNvPicPr>
            <a:picLocks noGrp="1" noChangeAspect="1"/>
          </p:cNvPicPr>
          <p:nvPr>
            <p:ph idx="1"/>
          </p:nvPr>
        </p:nvPicPr>
        <p:blipFill rotWithShape="1">
          <a:blip r:embed="rId3" cstate="screen">
            <a:extLst>
              <a:ext uri="{28A0092B-C50C-407E-A947-70E740481C1C}">
                <a14:useLocalDpi xmlns:a14="http://schemas.microsoft.com/office/drawing/2010/main"/>
              </a:ext>
            </a:extLst>
          </a:blip>
          <a:srcRect/>
          <a:stretch/>
        </p:blipFill>
        <p:spPr>
          <a:xfrm>
            <a:off x="2491587" y="1872695"/>
            <a:ext cx="12183418" cy="6987547"/>
          </a:xfrm>
          <a:ln w="3175">
            <a:solidFill>
              <a:schemeClr val="tx1"/>
            </a:solidFill>
          </a:ln>
        </p:spPr>
      </p:pic>
      <p:sp>
        <p:nvSpPr>
          <p:cNvPr id="6" name="Textfeld 5">
            <a:extLst>
              <a:ext uri="{FF2B5EF4-FFF2-40B4-BE49-F238E27FC236}">
                <a16:creationId xmlns:a16="http://schemas.microsoft.com/office/drawing/2014/main" id="{1CB21403-B43E-4856-BA32-66F576C794A3}"/>
              </a:ext>
            </a:extLst>
          </p:cNvPr>
          <p:cNvSpPr txBox="1"/>
          <p:nvPr/>
        </p:nvSpPr>
        <p:spPr>
          <a:xfrm>
            <a:off x="10146250" y="8852954"/>
            <a:ext cx="4179349" cy="369332"/>
          </a:xfrm>
          <a:prstGeom prst="rect">
            <a:avLst/>
          </a:prstGeom>
          <a:noFill/>
        </p:spPr>
        <p:txBody>
          <a:bodyPr wrap="none" rtlCol="0">
            <a:spAutoFit/>
          </a:bodyPr>
          <a:lstStyle/>
          <a:p>
            <a:r>
              <a:rPr lang="de-DE" dirty="0">
                <a:solidFill>
                  <a:schemeClr val="tx1"/>
                </a:solidFill>
              </a:rPr>
              <a:t>Quelle: RKI 2021; </a:t>
            </a:r>
            <a:r>
              <a:rPr lang="de-DE" sz="1000" i="1" dirty="0">
                <a:solidFill>
                  <a:schemeClr val="tx1"/>
                </a:solidFill>
              </a:rPr>
              <a:t>Studie GEDA 2019/2020-EHIS</a:t>
            </a:r>
            <a:r>
              <a:rPr lang="de-DE" sz="1000" dirty="0">
                <a:solidFill>
                  <a:schemeClr val="tx1"/>
                </a:solidFill>
              </a:rPr>
              <a:t>Abruf  </a:t>
            </a:r>
          </a:p>
        </p:txBody>
      </p:sp>
      <p:sp>
        <p:nvSpPr>
          <p:cNvPr id="3" name="Fußzeilenplatzhalter 2">
            <a:extLst>
              <a:ext uri="{FF2B5EF4-FFF2-40B4-BE49-F238E27FC236}">
                <a16:creationId xmlns:a16="http://schemas.microsoft.com/office/drawing/2014/main" id="{85704D8A-EBA2-A8A5-0626-F583284994D7}"/>
              </a:ext>
            </a:extLst>
          </p:cNvPr>
          <p:cNvSpPr>
            <a:spLocks noGrp="1"/>
          </p:cNvSpPr>
          <p:nvPr>
            <p:ph type="ftr" sz="quarter" idx="11"/>
          </p:nvPr>
        </p:nvSpPr>
        <p:spPr/>
        <p:txBody>
          <a:bodyPr/>
          <a:lstStyle/>
          <a:p>
            <a:r>
              <a:rPr lang="en-US"/>
              <a:t>Stand: April 2024 © DGPR</a:t>
            </a:r>
          </a:p>
        </p:txBody>
      </p:sp>
      <p:sp>
        <p:nvSpPr>
          <p:cNvPr id="4" name="Foliennummernplatzhalter 3">
            <a:extLst>
              <a:ext uri="{FF2B5EF4-FFF2-40B4-BE49-F238E27FC236}">
                <a16:creationId xmlns:a16="http://schemas.microsoft.com/office/drawing/2014/main" id="{4CB8392F-BC1E-C6BE-11B7-FDEB154ACE81}"/>
              </a:ext>
            </a:extLst>
          </p:cNvPr>
          <p:cNvSpPr>
            <a:spLocks noGrp="1"/>
          </p:cNvSpPr>
          <p:nvPr>
            <p:ph type="sldNum" sz="quarter" idx="12"/>
          </p:nvPr>
        </p:nvSpPr>
        <p:spPr/>
        <p:txBody>
          <a:bodyPr/>
          <a:lstStyle/>
          <a:p>
            <a:fld id="{07C343CB-44C8-4ED3-94D5-8CA10A3A987C}" type="slidenum">
              <a:rPr lang="de-DE" altLang="de-DE" smtClean="0"/>
              <a:pPr/>
              <a:t>9</a:t>
            </a:fld>
            <a:endParaRPr lang="de-DE" altLang="de-DE"/>
          </a:p>
        </p:txBody>
      </p:sp>
    </p:spTree>
    <p:extLst>
      <p:ext uri="{BB962C8B-B14F-4D97-AF65-F5344CB8AC3E}">
        <p14:creationId xmlns:p14="http://schemas.microsoft.com/office/powerpoint/2010/main" val="3084225535"/>
      </p:ext>
    </p:extLst>
  </p:cSld>
  <p:clrMapOvr>
    <a:masterClrMapping/>
  </p:clrMapOvr>
</p:sld>
</file>

<file path=ppt/theme/theme1.xml><?xml version="1.0" encoding="utf-8"?>
<a:theme xmlns:a="http://schemas.openxmlformats.org/drawingml/2006/main" name="DGPR_Maserfolie_KLE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GPR_Maserfolie_KLEIN" id="{AD571174-5657-4E91-AC0D-E4E851B297A2}" vid="{B60FC14B-41C5-4F7B-A051-77C534094EFD}"/>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CC15644933E0AC45BFBDDC6BA7BE2639" ma:contentTypeVersion="12" ma:contentTypeDescription="Ein neues Dokument erstellen." ma:contentTypeScope="" ma:versionID="bf416ab0055b8de49178c3a15ccb85ac">
  <xsd:schema xmlns:xsd="http://www.w3.org/2001/XMLSchema" xmlns:xs="http://www.w3.org/2001/XMLSchema" xmlns:p="http://schemas.microsoft.com/office/2006/metadata/properties" xmlns:ns2="8758c251-fcdb-4db6-b98b-e350b4edf6bc" xmlns:ns3="0663a006-291f-4e9d-9360-8f4572ab4371" targetNamespace="http://schemas.microsoft.com/office/2006/metadata/properties" ma:root="true" ma:fieldsID="9a777f3f03b3494d64fb63a42c9fd842" ns2:_="" ns3:_="">
    <xsd:import namespace="8758c251-fcdb-4db6-b98b-e350b4edf6bc"/>
    <xsd:import namespace="0663a006-291f-4e9d-9360-8f4572ab4371"/>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ObjectDetectorVersions" minOccurs="0"/>
                <xsd:element ref="ns2:MediaServiceDateTaken" minOccurs="0"/>
                <xsd:element ref="ns2:MediaLengthInSecond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758c251-fcdb-4db6-b98b-e350b4edf6b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Bildmarkierungen" ma:readOnly="false" ma:fieldId="{5cf76f15-5ced-4ddc-b409-7134ff3c332f}" ma:taxonomyMulti="true" ma:sspId="cbe8c6d3-6790-4323-a09f-1dcc16d361d1"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6" nillable="true" ma:displayName="MediaServiceObjectDetectorVersions" ma:hidden="true" ma:indexed="true" ma:internalName="MediaServiceObjectDetectorVersions" ma:readOnly="true">
      <xsd:simpleType>
        <xsd:restriction base="dms:Text"/>
      </xsd:simpleType>
    </xsd:element>
    <xsd:element name="MediaServiceDateTaken" ma:index="17" nillable="true" ma:displayName="MediaServiceDateTaken" ma:hidden="true" ma:indexed="true" ma:internalName="MediaServiceDateTake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SearchProperties" ma:index="19"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663a006-291f-4e9d-9360-8f4572ab4371"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8c5f6046-e095-4aa1-9020-596336bb5476}" ma:internalName="TaxCatchAll" ma:showField="CatchAllData" ma:web="0663a006-291f-4e9d-9360-8f4572ab437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8758c251-fcdb-4db6-b98b-e350b4edf6bc">
      <Terms xmlns="http://schemas.microsoft.com/office/infopath/2007/PartnerControls"/>
    </lcf76f155ced4ddcb4097134ff3c332f>
    <TaxCatchAll xmlns="0663a006-291f-4e9d-9360-8f4572ab4371" xsi:nil="true"/>
  </documentManagement>
</p:properties>
</file>

<file path=customXml/itemProps1.xml><?xml version="1.0" encoding="utf-8"?>
<ds:datastoreItem xmlns:ds="http://schemas.openxmlformats.org/officeDocument/2006/customXml" ds:itemID="{945C1ECB-460E-4BD4-9A20-51059A0FEADD}"/>
</file>

<file path=customXml/itemProps2.xml><?xml version="1.0" encoding="utf-8"?>
<ds:datastoreItem xmlns:ds="http://schemas.openxmlformats.org/officeDocument/2006/customXml" ds:itemID="{FC6237FA-E6E5-4B71-9AB0-BF747F4A5736}">
  <ds:schemaRefs>
    <ds:schemaRef ds:uri="http://schemas.microsoft.com/sharepoint/v3/contenttype/forms"/>
  </ds:schemaRefs>
</ds:datastoreItem>
</file>

<file path=customXml/itemProps3.xml><?xml version="1.0" encoding="utf-8"?>
<ds:datastoreItem xmlns:ds="http://schemas.openxmlformats.org/officeDocument/2006/customXml" ds:itemID="{A47C39EC-38E2-49E9-93D8-F75A68AD1215}">
  <ds:schemaRefs>
    <ds:schemaRef ds:uri="d6dad92c-c015-49f6-a4a9-fcfc1a47711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0</TotalTime>
  <Words>3605</Words>
  <Application>Microsoft Office PowerPoint</Application>
  <PresentationFormat>Benutzerdefiniert</PresentationFormat>
  <Paragraphs>412</Paragraphs>
  <Slides>32</Slides>
  <Notes>28</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32</vt:i4>
      </vt:variant>
    </vt:vector>
  </HeadingPairs>
  <TitlesOfParts>
    <vt:vector size="39" baseType="lpstr">
      <vt:lpstr>Arial</vt:lpstr>
      <vt:lpstr>Calibri</vt:lpstr>
      <vt:lpstr>Futura Book</vt:lpstr>
      <vt:lpstr>Times New Roman</vt:lpstr>
      <vt:lpstr>Verdana</vt:lpstr>
      <vt:lpstr>Wingdings</vt:lpstr>
      <vt:lpstr>DGPR_Maserfolie_KLEIN</vt:lpstr>
      <vt:lpstr>PowerPoint-Präsentation</vt:lpstr>
      <vt:lpstr>Herzgesunde Ernährung</vt:lpstr>
      <vt:lpstr>Beeinflussbare Risikofaktoren</vt:lpstr>
      <vt:lpstr>Beeinflussbare Risikofaktoren</vt:lpstr>
      <vt:lpstr> Essen mit Genuss</vt:lpstr>
      <vt:lpstr>Ernährung: Quantität und Qualität</vt:lpstr>
      <vt:lpstr>Hochverarbeitete Lebensmittel</vt:lpstr>
      <vt:lpstr>Hochverarbeitete Lebensmittel</vt:lpstr>
      <vt:lpstr>Ernährung in Deutschland</vt:lpstr>
      <vt:lpstr>PowerPoint-Präsentation</vt:lpstr>
      <vt:lpstr>Ernährung und Cholesterinspiegel</vt:lpstr>
      <vt:lpstr>PowerPoint-Präsentation</vt:lpstr>
      <vt:lpstr>Fettgehalt einfach zu senken </vt:lpstr>
      <vt:lpstr>Kartoffelvariationen….</vt:lpstr>
      <vt:lpstr>Alkohol</vt:lpstr>
      <vt:lpstr>Abwechslungsreich essen</vt:lpstr>
      <vt:lpstr>Beeinflussbare Risikofaktoren</vt:lpstr>
      <vt:lpstr>Beeinflussbare Risikofaktoren</vt:lpstr>
      <vt:lpstr>Klassifikation des Übergewichts</vt:lpstr>
      <vt:lpstr>Der Bauchumfang ist entscheidend</vt:lpstr>
      <vt:lpstr>Tipps zum Abnehmen </vt:lpstr>
      <vt:lpstr>Abnehmen</vt:lpstr>
      <vt:lpstr>Beeinflussbare Risikofaktoren</vt:lpstr>
      <vt:lpstr>Beeinflussbare Risikofaktoren</vt:lpstr>
      <vt:lpstr> Übergewicht und Diabetes </vt:lpstr>
      <vt:lpstr>Ernährungsziel bei Typ-2-Diabetes</vt:lpstr>
      <vt:lpstr>Beeinflussbare Risikofaktoren</vt:lpstr>
      <vt:lpstr>Ernährungsziel bei Bluthochdruck</vt:lpstr>
      <vt:lpstr> Ernährung bei der Behandlung mit VKA – Blutverdünnern vom Typ Marcumar / Falithrom / Warfarin</vt:lpstr>
      <vt:lpstr>Lebensstil</vt:lpstr>
      <vt:lpstr>Richtig Essen mit Genuss ..... </vt:lpstr>
      <vt:lpstr>Vielen Dank für Ihre Aufmerksamkeit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stefanie.kneisle@dgpr.de</dc:creator>
  <cp:lastModifiedBy>Stefanie Kneisle</cp:lastModifiedBy>
  <cp:revision>44</cp:revision>
  <cp:lastPrinted>2015-10-26T10:38:59Z</cp:lastPrinted>
  <dcterms:created xsi:type="dcterms:W3CDTF">2016-03-07T10:12:58Z</dcterms:created>
  <dcterms:modified xsi:type="dcterms:W3CDTF">2024-04-11T11:32:03Z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0x010100CC15644933E0AC45BFBDDC6BA7BE2639</vt:lpwstr>
  </property>
  <property fmtid="{D5CDD505-2E9C-101B-9397-08002B2CF9AE}" pid="3" name="Order">
    <vt:r8>3800</vt:r8>
  </property>
  <property fmtid="{D5CDD505-2E9C-101B-9397-08002B2CF9AE}" pid="4" name="xd_Signature">
    <vt:bool>false</vt:bool>
  </property>
  <property fmtid="{D5CDD505-2E9C-101B-9397-08002B2CF9AE}" pid="5" name="xd_ProgID">
    <vt:lpwstr/>
  </property>
  <property fmtid="{D5CDD505-2E9C-101B-9397-08002B2CF9AE}" pid="6" name="_ExtendedDescription">
    <vt:lpwstr/>
  </property>
  <property fmtid="{D5CDD505-2E9C-101B-9397-08002B2CF9AE}" pid="7" name="TriggerFlowInfo">
    <vt:lpwstr/>
  </property>
  <property fmtid="{D5CDD505-2E9C-101B-9397-08002B2CF9AE}" pid="8" name="ComplianceAssetId">
    <vt:lpwstr/>
  </property>
  <property fmtid="{D5CDD505-2E9C-101B-9397-08002B2CF9AE}" pid="9" name="TemplateUrl">
    <vt:lpwstr/>
  </property>
</Properties>
</file>